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27F7B5-3369-4E92-B14F-C0A4E206F3EB}" v="1" dt="2023-11-13T14:26:57.77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ierre Seguin" userId="0552bf8d-56ae-4e84-9b5d-afaa53c594ab" providerId="ADAL" clId="{2327F7B5-3369-4E92-B14F-C0A4E206F3EB}"/>
    <pc:docChg chg="custSel addSld modSld">
      <pc:chgData name="Pierre Seguin" userId="0552bf8d-56ae-4e84-9b5d-afaa53c594ab" providerId="ADAL" clId="{2327F7B5-3369-4E92-B14F-C0A4E206F3EB}" dt="2023-11-13T15:47:35.699" v="1197" actId="20577"/>
      <pc:docMkLst>
        <pc:docMk/>
      </pc:docMkLst>
      <pc:sldChg chg="modSp mod">
        <pc:chgData name="Pierre Seguin" userId="0552bf8d-56ae-4e84-9b5d-afaa53c594ab" providerId="ADAL" clId="{2327F7B5-3369-4E92-B14F-C0A4E206F3EB}" dt="2023-11-13T15:47:35.699" v="1197" actId="20577"/>
        <pc:sldMkLst>
          <pc:docMk/>
          <pc:sldMk cId="1763443069" sldId="262"/>
        </pc:sldMkLst>
        <pc:spChg chg="mod">
          <ac:chgData name="Pierre Seguin" userId="0552bf8d-56ae-4e84-9b5d-afaa53c594ab" providerId="ADAL" clId="{2327F7B5-3369-4E92-B14F-C0A4E206F3EB}" dt="2023-11-13T15:47:35.699" v="1197" actId="20577"/>
          <ac:spMkLst>
            <pc:docMk/>
            <pc:sldMk cId="1763443069" sldId="262"/>
            <ac:spMk id="3" creationId="{74106C1B-B2A4-F674-E6AD-EF1177EFB23C}"/>
          </ac:spMkLst>
        </pc:spChg>
      </pc:sldChg>
      <pc:sldChg chg="modSp new mod">
        <pc:chgData name="Pierre Seguin" userId="0552bf8d-56ae-4e84-9b5d-afaa53c594ab" providerId="ADAL" clId="{2327F7B5-3369-4E92-B14F-C0A4E206F3EB}" dt="2023-11-13T14:27:42.322" v="1190" actId="113"/>
        <pc:sldMkLst>
          <pc:docMk/>
          <pc:sldMk cId="990101382" sldId="263"/>
        </pc:sldMkLst>
        <pc:spChg chg="mod">
          <ac:chgData name="Pierre Seguin" userId="0552bf8d-56ae-4e84-9b5d-afaa53c594ab" providerId="ADAL" clId="{2327F7B5-3369-4E92-B14F-C0A4E206F3EB}" dt="2023-11-13T14:23:34.401" v="744" actId="20577"/>
          <ac:spMkLst>
            <pc:docMk/>
            <pc:sldMk cId="990101382" sldId="263"/>
            <ac:spMk id="2" creationId="{D8024671-E4D7-8282-3F23-86FD110B9E86}"/>
          </ac:spMkLst>
        </pc:spChg>
        <pc:spChg chg="mod">
          <ac:chgData name="Pierre Seguin" userId="0552bf8d-56ae-4e84-9b5d-afaa53c594ab" providerId="ADAL" clId="{2327F7B5-3369-4E92-B14F-C0A4E206F3EB}" dt="2023-11-13T14:27:42.322" v="1190" actId="113"/>
          <ac:spMkLst>
            <pc:docMk/>
            <pc:sldMk cId="990101382" sldId="263"/>
            <ac:spMk id="3" creationId="{C8EEDD86-9C8C-7014-83D4-90C688E623D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48618E9-EE2D-4864-9EEE-58939BD4FB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317D1EC0-23FF-4FC8-B22D-E34878EAA4CC}"/>
                </a:ext>
              </a:extLst>
            </p:cNvPr>
            <p:cNvCxnSpPr>
              <a:cxnSpLocks/>
            </p:cNvCxnSpPr>
            <p:nvPr/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5AB929A7-258C-4469-AAB4-A67D713F7A8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DA635CDB-2D00-49D5-B26E-0694A25000C7}"/>
                </a:ext>
              </a:extLst>
            </p:cNvPr>
            <p:cNvCxnSpPr>
              <a:cxnSpLocks/>
            </p:cNvCxnSpPr>
            <p:nvPr/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4288D7A-F857-418D-92F2-368E841B9F27}"/>
                </a:ext>
              </a:extLst>
            </p:cNvPr>
            <p:cNvCxnSpPr>
              <a:cxnSpLocks/>
            </p:cNvCxnSpPr>
            <p:nvPr/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F1084F50-7F3C-4A4A-877E-FFD9EC7CD88B}"/>
                </a:ext>
              </a:extLst>
            </p:cNvPr>
            <p:cNvCxnSpPr>
              <a:cxnSpLocks/>
            </p:cNvCxnSpPr>
            <p:nvPr/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331E64C1-F4C0-4A94-B319-BB1A0A2450B5}"/>
                </a:ext>
              </a:extLst>
            </p:cNvPr>
            <p:cNvCxnSpPr>
              <a:cxnSpLocks/>
            </p:cNvCxnSpPr>
            <p:nvPr/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363D8374-8052-417F-AB69-B97EAC43D513}"/>
                </a:ext>
              </a:extLst>
            </p:cNvPr>
            <p:cNvCxnSpPr>
              <a:cxnSpLocks/>
            </p:cNvCxnSpPr>
            <p:nvPr/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7750734-4D51-4019-A003-38A3DE49B434}"/>
                </a:ext>
              </a:extLst>
            </p:cNvPr>
            <p:cNvCxnSpPr>
              <a:cxnSpLocks/>
            </p:cNvCxnSpPr>
            <p:nvPr/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71B693D1-DBA2-4D3B-9B37-D9EE8C4112F4}"/>
                </a:ext>
              </a:extLst>
            </p:cNvPr>
            <p:cNvCxnSpPr>
              <a:cxnSpLocks/>
            </p:cNvCxnSpPr>
            <p:nvPr/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1BCD3EA8-E4C0-4AF6-817F-F9F29157A499}"/>
                </a:ext>
              </a:extLst>
            </p:cNvPr>
            <p:cNvCxnSpPr>
              <a:cxnSpLocks/>
            </p:cNvCxnSpPr>
            <p:nvPr/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7A170FB3-B397-4AC9-85FD-65388F26D90A}"/>
                </a:ext>
              </a:extLst>
            </p:cNvPr>
            <p:cNvCxnSpPr>
              <a:cxnSpLocks/>
            </p:cNvCxnSpPr>
            <p:nvPr/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E5EC0B9-49C7-4777-AEC5-B5EF8DE40498}"/>
                </a:ext>
              </a:extLst>
            </p:cNvPr>
            <p:cNvCxnSpPr>
              <a:cxnSpLocks/>
            </p:cNvCxnSpPr>
            <p:nvPr/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7902048B-30F7-4434-87A5-140F9BB4BEB1}"/>
                </a:ext>
              </a:extLst>
            </p:cNvPr>
            <p:cNvCxnSpPr>
              <a:cxnSpLocks/>
            </p:cNvCxnSpPr>
            <p:nvPr/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0500A6E2-A41C-4751-8A4E-9A0C5718D930}"/>
                </a:ext>
              </a:extLst>
            </p:cNvPr>
            <p:cNvCxnSpPr>
              <a:cxnSpLocks/>
            </p:cNvCxnSpPr>
            <p:nvPr/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C259517-7BE7-45F9-81C0-3A6362BF143C}"/>
                </a:ext>
              </a:extLst>
            </p:cNvPr>
            <p:cNvCxnSpPr>
              <a:cxnSpLocks/>
            </p:cNvCxnSpPr>
            <p:nvPr/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90652F56-7B71-42B2-AB68-22204A6DF177}"/>
                </a:ext>
              </a:extLst>
            </p:cNvPr>
            <p:cNvCxnSpPr>
              <a:cxnSpLocks/>
            </p:cNvCxnSpPr>
            <p:nvPr/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1059830E-1C3D-4D42-8789-524971CB465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B53325A7-86D3-4B52-A7E3-ADDF408B406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6D53F46F-EC12-484C-A4E7-791E57687AC1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464ED9CA-8950-47B8-A9ED-22B45CE15FB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E4429F7B-9FD7-438F-8ECA-3FCAD006180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C558100-D455-4B41-890C-BCC898B2D16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F2886397-398A-4318-BE16-2CBAC1902F9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D32A3A6-CE6E-4ABD-8522-2C8DC88C070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F9014C09-5B84-4798-8BDE-C80D76E67B8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2A29EB9E-ED9D-4C69-8A26-9A7A0A830569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AA2899F9-1795-416F-8F3D-26EEB684DB6A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E3043474-8625-495C-BD06-3627FD286C5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D432CE47-7631-408E-8DDC-79EE378B707B}"/>
                </a:ext>
              </a:extLst>
            </p:cNvPr>
            <p:cNvCxnSpPr>
              <a:cxnSpLocks/>
            </p:cNvCxnSpPr>
            <p:nvPr/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B2C8832D-8B8D-4036-B913-2D363143274B}"/>
                </a:ext>
              </a:extLst>
            </p:cNvPr>
            <p:cNvCxnSpPr>
              <a:cxnSpLocks/>
            </p:cNvCxnSpPr>
            <p:nvPr/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1CCEFEAF-E87B-4FF2-A947-94CABAA0610D}"/>
                </a:ext>
              </a:extLst>
            </p:cNvPr>
            <p:cNvCxnSpPr>
              <a:cxnSpLocks/>
            </p:cNvCxnSpPr>
            <p:nvPr/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43A7CD3-94E1-42A9-BAB7-2AFCD9FCBD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1078" y="722903"/>
            <a:ext cx="10495904" cy="2460770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67609B-8FD3-4FF7-8EBC-6619CA868B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1078" y="3428997"/>
            <a:ext cx="10495904" cy="230663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39" name="Right Triangle 38">
            <a:extLst>
              <a:ext uri="{FF2B5EF4-FFF2-40B4-BE49-F238E27FC236}">
                <a16:creationId xmlns:a16="http://schemas.microsoft.com/office/drawing/2014/main" id="{2437C4A8-8E3A-4ADA-93B9-64737CE1AB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3500000">
            <a:off x="-281093" y="2607907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C7A76F-3401-4F50-AE85-8F2AA247B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2BA41-EC5B-4197-BCC8-0FD2E523CD7A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F02E50-D34E-4DD4-8B3B-55D08F25F5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91078" y="236364"/>
            <a:ext cx="4114800" cy="41712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B53B71-D2FA-4DDC-9C9C-E26F7B591A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108C-154A-4A5A-9C05-91A49A422B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326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0D8D6B-70A2-430A-9F5D-DA093D8C16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4A2845-6CA6-4745-A951-25B8D5319D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049424-7A20-4BA1-9F60-671A5DBB3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2BA41-EC5B-4197-BCC8-0FD2E523CD7A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1BD2B2-E17F-402E-8EA3-5C7C1118A8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D23070-8658-4AC0-B2A3-4BE605A84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108C-154A-4A5A-9C05-91A49A422B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944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A69DB7AC-F7D7-430A-A2A7-CD3EBBF1D3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66AAF10E-F092-4160-BF4A-FF568555B790}"/>
                </a:ext>
              </a:extLst>
            </p:cNvPr>
            <p:cNvCxnSpPr>
              <a:cxnSpLocks/>
            </p:cNvCxnSpPr>
            <p:nvPr/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36341C04-9B94-4385-A661-7B8C1700049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F4C1D709-6A0F-409C-B2D0-C248E562265E}"/>
                </a:ext>
              </a:extLst>
            </p:cNvPr>
            <p:cNvCxnSpPr>
              <a:cxnSpLocks/>
            </p:cNvCxnSpPr>
            <p:nvPr/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999BE53-BA11-4B67-BFBB-6281DB50C75D}"/>
                </a:ext>
              </a:extLst>
            </p:cNvPr>
            <p:cNvCxnSpPr>
              <a:cxnSpLocks/>
            </p:cNvCxnSpPr>
            <p:nvPr/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9B662D93-31C1-4DFB-A938-E631F89AA9F0}"/>
                </a:ext>
              </a:extLst>
            </p:cNvPr>
            <p:cNvCxnSpPr>
              <a:cxnSpLocks/>
            </p:cNvCxnSpPr>
            <p:nvPr/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97ECC8DA-0BEC-4508-89D4-12FA35B481F5}"/>
                </a:ext>
              </a:extLst>
            </p:cNvPr>
            <p:cNvCxnSpPr>
              <a:cxnSpLocks/>
            </p:cNvCxnSpPr>
            <p:nvPr/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67DC8E6C-1B78-4B89-82DD-BBA778CD1482}"/>
                </a:ext>
              </a:extLst>
            </p:cNvPr>
            <p:cNvCxnSpPr>
              <a:cxnSpLocks/>
            </p:cNvCxnSpPr>
            <p:nvPr/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28E5F54A-0315-4B15-B865-1F0460526260}"/>
                </a:ext>
              </a:extLst>
            </p:cNvPr>
            <p:cNvCxnSpPr>
              <a:cxnSpLocks/>
            </p:cNvCxnSpPr>
            <p:nvPr/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4DD7F352-DE39-4835-8D3F-69CDEC490F1E}"/>
                </a:ext>
              </a:extLst>
            </p:cNvPr>
            <p:cNvCxnSpPr>
              <a:cxnSpLocks/>
            </p:cNvCxnSpPr>
            <p:nvPr/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49D6F20A-F777-4F41-B23B-735A64FA5DA3}"/>
                </a:ext>
              </a:extLst>
            </p:cNvPr>
            <p:cNvCxnSpPr>
              <a:cxnSpLocks/>
            </p:cNvCxnSpPr>
            <p:nvPr/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21BBADBA-0F74-418B-BC50-AD44596C3EF8}"/>
                </a:ext>
              </a:extLst>
            </p:cNvPr>
            <p:cNvCxnSpPr>
              <a:cxnSpLocks/>
            </p:cNvCxnSpPr>
            <p:nvPr/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3918BE26-88E5-457C-8095-745F34D15366}"/>
                </a:ext>
              </a:extLst>
            </p:cNvPr>
            <p:cNvCxnSpPr>
              <a:cxnSpLocks/>
            </p:cNvCxnSpPr>
            <p:nvPr/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4FB269E0-E058-4340-B93D-7D40FFF521F3}"/>
                </a:ext>
              </a:extLst>
            </p:cNvPr>
            <p:cNvCxnSpPr>
              <a:cxnSpLocks/>
            </p:cNvCxnSpPr>
            <p:nvPr/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EDDD9AEE-5501-4385-B339-4616F567B53D}"/>
                </a:ext>
              </a:extLst>
            </p:cNvPr>
            <p:cNvCxnSpPr>
              <a:cxnSpLocks/>
            </p:cNvCxnSpPr>
            <p:nvPr/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84D29C61-8926-4C98-882B-AB90108C8386}"/>
                </a:ext>
              </a:extLst>
            </p:cNvPr>
            <p:cNvCxnSpPr>
              <a:cxnSpLocks/>
            </p:cNvCxnSpPr>
            <p:nvPr/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CAC585F9-B633-4F7E-AADE-75079DC17158}"/>
                </a:ext>
              </a:extLst>
            </p:cNvPr>
            <p:cNvCxnSpPr>
              <a:cxnSpLocks/>
            </p:cNvCxnSpPr>
            <p:nvPr/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E5DC6366-5525-4FBC-9886-D4409F6B2993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7CC03CF9-098C-4140-806A-023D3DC3F2E3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9C41BC4-89DF-4EC4-A141-9EF16D8EEB5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432AD067-E64C-499E-9C0A-A7252587441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653DD54-FA2B-4B91-A94E-3C46AE21B38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586AC204-156B-442E-B028-01036BD1F26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303512DE-F013-431A-9F6E-ADDA88FB2DD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8E95FEE1-61A9-4065-B9F8-5589180AC62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5028AA59-C1FA-46C0-BFDD-1C1D3404C81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A5C99EE-B791-470A-8639-0357A751EB43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454F4204-F48B-4AF5-B11E-0CE7D972AC3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076643FE-3966-4B82-9623-C61A56EDD20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DD769C5-B1B1-45BD-A40A-67E6568C8434}"/>
                </a:ext>
              </a:extLst>
            </p:cNvPr>
            <p:cNvCxnSpPr>
              <a:cxnSpLocks/>
            </p:cNvCxnSpPr>
            <p:nvPr/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2A511707-50C7-48B2-81F7-5C82BF57795C}"/>
                </a:ext>
              </a:extLst>
            </p:cNvPr>
            <p:cNvCxnSpPr>
              <a:cxnSpLocks/>
            </p:cNvCxnSpPr>
            <p:nvPr/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838D44F3-CCFE-48A0-8414-FFF5E43D9184}"/>
                </a:ext>
              </a:extLst>
            </p:cNvPr>
            <p:cNvCxnSpPr>
              <a:cxnSpLocks/>
            </p:cNvCxnSpPr>
            <p:nvPr/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D126FE0-8204-40BB-AD46-4A0C7A475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1078" y="718115"/>
            <a:ext cx="10312571" cy="278150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25E350-4200-419C-A167-527DD6B777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1078" y="3753350"/>
            <a:ext cx="10312571" cy="1991572"/>
          </a:xfrm>
        </p:spPr>
        <p:txBody>
          <a:bodyPr/>
          <a:lstStyle>
            <a:lvl1pPr marL="0" indent="0">
              <a:buNone/>
              <a:defRPr lang="en-US" sz="2400" kern="120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Right Triangle 38">
            <a:extLst>
              <a:ext uri="{FF2B5EF4-FFF2-40B4-BE49-F238E27FC236}">
                <a16:creationId xmlns:a16="http://schemas.microsoft.com/office/drawing/2014/main" id="{6741F519-22CF-4C01-B140-5480DBAB30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3500000">
            <a:off x="-281093" y="2607907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5D1550-9064-4767-B70A-3501AF956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2BA41-EC5B-4197-BCC8-0FD2E523CD7A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1E1C33-2E8E-4041-9683-12048CB8AB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D36992-B921-4F3F-9C4A-0D67E618D1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108C-154A-4A5A-9C05-91A49A422B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931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ACFDF5-4B31-4F1B-83BA-82A9510379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1078" y="722903"/>
            <a:ext cx="10312571" cy="135484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4EC9A6-F718-4497-8A75-637EE17458E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1078" y="2345843"/>
            <a:ext cx="5009584" cy="32743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503E57-9695-4508-9778-B3DB1FB5FA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35075" y="2345843"/>
            <a:ext cx="5068574" cy="32743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74CEE6-B9DC-4CCC-8F4C-0B4DADFB0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2BA41-EC5B-4197-BCC8-0FD2E523CD7A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C85191-5804-47C9-95EB-D49D715737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6B0A03-44F6-4299-B45D-E07A02390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108C-154A-4A5A-9C05-91A49A422B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3042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6920E6-CC97-4BD8-92FE-8F36024D0E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1078" y="722900"/>
            <a:ext cx="10320062" cy="14075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3872FB-EDD5-42FB-8A9A-279EAD4FB0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1078" y="2331481"/>
            <a:ext cx="4963444" cy="540072"/>
          </a:xfrm>
        </p:spPr>
        <p:txBody>
          <a:bodyPr anchor="b"/>
          <a:lstStyle>
            <a:lvl1pPr marL="0" indent="0">
              <a:buNone/>
              <a:defRPr sz="24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5F28C1-95C8-476A-8D93-D580DD39D8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1078" y="2954564"/>
            <a:ext cx="4963444" cy="27903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4315485-EE1A-41B0-873A-BA9D06E88B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03351" y="2331481"/>
            <a:ext cx="4900298" cy="540072"/>
          </a:xfrm>
        </p:spPr>
        <p:txBody>
          <a:bodyPr anchor="b"/>
          <a:lstStyle>
            <a:lvl1pPr marL="0" indent="0">
              <a:buNone/>
              <a:defRPr sz="24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581A6FB-1583-4A1B-A4A7-C65062C57B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03351" y="2954564"/>
            <a:ext cx="4900298" cy="27903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3A29EA7-E61E-4617-9DA9-40B9299B32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3587" y="6215870"/>
            <a:ext cx="3843779" cy="417126"/>
          </a:xfrm>
        </p:spPr>
        <p:txBody>
          <a:bodyPr/>
          <a:lstStyle/>
          <a:p>
            <a:fld id="{8F72BA41-EC5B-4197-BCC8-0FD2E523CD7A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56249CC-EB72-46A6-87D9-5FBDA8E45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91078" y="236364"/>
            <a:ext cx="4114800" cy="41712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AA04EE7-47BE-4ECE-A170-793C4E5695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108C-154A-4A5A-9C05-91A49A422B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334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EE4946-24AD-40DD-95A7-49BA49C227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1078" y="722903"/>
            <a:ext cx="10501177" cy="1401231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8CF342-49F6-482D-943E-7E50B1694A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2BA41-EC5B-4197-BCC8-0FD2E523CD7A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4033E5-3797-4FF8-866F-9FD9325A9F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91078" y="236364"/>
            <a:ext cx="4114800" cy="417126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DC1E67-424D-4638-98F8-38E71A410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108C-154A-4A5A-9C05-91A49A422B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0415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45BED274-5EB4-4EF4-B353-E55BD50265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E0418BE5-560E-4E49-B12D-B555511FED72}"/>
                </a:ext>
              </a:extLst>
            </p:cNvPr>
            <p:cNvCxnSpPr>
              <a:cxnSpLocks/>
            </p:cNvCxnSpPr>
            <p:nvPr/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849D1162-73B9-420F-BCBE-95039D00CD24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92BA76FE-316A-48E2-A03B-4E05691C4348}"/>
                </a:ext>
              </a:extLst>
            </p:cNvPr>
            <p:cNvCxnSpPr>
              <a:cxnSpLocks/>
            </p:cNvCxnSpPr>
            <p:nvPr/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0E678FBC-A6AD-4422-BA24-A4172F8862CA}"/>
                </a:ext>
              </a:extLst>
            </p:cNvPr>
            <p:cNvCxnSpPr>
              <a:cxnSpLocks/>
            </p:cNvCxnSpPr>
            <p:nvPr/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DD3C5C3E-2D08-43F0-AFAC-E15360CA7D34}"/>
                </a:ext>
              </a:extLst>
            </p:cNvPr>
            <p:cNvCxnSpPr>
              <a:cxnSpLocks/>
            </p:cNvCxnSpPr>
            <p:nvPr/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E0BEAC62-AF92-4A65-9790-6F6E0C6C5A1F}"/>
                </a:ext>
              </a:extLst>
            </p:cNvPr>
            <p:cNvCxnSpPr>
              <a:cxnSpLocks/>
            </p:cNvCxnSpPr>
            <p:nvPr/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3C77D7C5-E76E-4E82-BFC4-9A75D2C8089D}"/>
                </a:ext>
              </a:extLst>
            </p:cNvPr>
            <p:cNvCxnSpPr>
              <a:cxnSpLocks/>
            </p:cNvCxnSpPr>
            <p:nvPr/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C66E0152-96B9-4067-80D3-D9BDE6D7EC95}"/>
                </a:ext>
              </a:extLst>
            </p:cNvPr>
            <p:cNvCxnSpPr>
              <a:cxnSpLocks/>
            </p:cNvCxnSpPr>
            <p:nvPr/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0918AFCC-B9DA-4092-8FBA-2CFEDB0388E3}"/>
                </a:ext>
              </a:extLst>
            </p:cNvPr>
            <p:cNvCxnSpPr>
              <a:cxnSpLocks/>
            </p:cNvCxnSpPr>
            <p:nvPr/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91EC7D33-C87E-4812-A722-53C5D99272B5}"/>
                </a:ext>
              </a:extLst>
            </p:cNvPr>
            <p:cNvCxnSpPr>
              <a:cxnSpLocks/>
            </p:cNvCxnSpPr>
            <p:nvPr/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95F239E3-501A-4C3C-9BE4-6BFA0D3126B7}"/>
                </a:ext>
              </a:extLst>
            </p:cNvPr>
            <p:cNvCxnSpPr>
              <a:cxnSpLocks/>
            </p:cNvCxnSpPr>
            <p:nvPr/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9B62BF3B-95BB-4188-AAE5-015A0EF3D186}"/>
                </a:ext>
              </a:extLst>
            </p:cNvPr>
            <p:cNvCxnSpPr>
              <a:cxnSpLocks/>
            </p:cNvCxnSpPr>
            <p:nvPr/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B14E5F0F-0124-40D0-A0BF-AE307A0E15F4}"/>
                </a:ext>
              </a:extLst>
            </p:cNvPr>
            <p:cNvCxnSpPr>
              <a:cxnSpLocks/>
            </p:cNvCxnSpPr>
            <p:nvPr/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2BADC3B1-26C7-4CF1-B29D-4D0DEA3E2633}"/>
                </a:ext>
              </a:extLst>
            </p:cNvPr>
            <p:cNvCxnSpPr>
              <a:cxnSpLocks/>
            </p:cNvCxnSpPr>
            <p:nvPr/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A0A7DF6E-1132-4A80-9B18-593B1ACD7784}"/>
                </a:ext>
              </a:extLst>
            </p:cNvPr>
            <p:cNvCxnSpPr>
              <a:cxnSpLocks/>
            </p:cNvCxnSpPr>
            <p:nvPr/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9EF19589-10D8-4A8F-A0B1-F7CE380E3001}"/>
                </a:ext>
              </a:extLst>
            </p:cNvPr>
            <p:cNvCxnSpPr>
              <a:cxnSpLocks/>
            </p:cNvCxnSpPr>
            <p:nvPr/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28E6BB32-C4F8-4914-88D3-7DC5E79D023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A8F046EE-9DBA-4924-A19C-ED8741F5F81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8AABBC44-ABA8-4913-824E-64D344724644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54272B22-1C39-47A0-8551-73666AFBEEC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08CDFF66-464C-4ABF-BB01-00500A3B751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3079FC88-BD3B-4C04-9B90-0FC93C17921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B1FCAED8-8687-4141-A7C3-0D88ACEDFECA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65038E6-7B32-460F-B804-D6C105FF44C9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EC5DAE85-AD17-454B-AB64-CEFF52FDAB9D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8C603643-2066-4967-AE4B-9DA143843B2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437E9533-9B07-43E3-B939-7BADC01FEE8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EDCCAAEE-AB2E-4534-893A-3DB109499FB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48BD39A2-970F-4714-AAA6-67EE99A0EAA9}"/>
                </a:ext>
              </a:extLst>
            </p:cNvPr>
            <p:cNvCxnSpPr>
              <a:cxnSpLocks/>
            </p:cNvCxnSpPr>
            <p:nvPr/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CF4A1387-348B-4E46-9B65-FDF76ED0EF20}"/>
                </a:ext>
              </a:extLst>
            </p:cNvPr>
            <p:cNvCxnSpPr>
              <a:cxnSpLocks/>
            </p:cNvCxnSpPr>
            <p:nvPr/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BF5DAF27-A54D-442A-93E4-BA7F04EAE379}"/>
                </a:ext>
              </a:extLst>
            </p:cNvPr>
            <p:cNvCxnSpPr>
              <a:cxnSpLocks/>
            </p:cNvCxnSpPr>
            <p:nvPr/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EA265F-80A1-448D-A6EB-CE8D6F6EC7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2BA41-EC5B-4197-BCC8-0FD2E523CD7A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815D00D-89E6-4E7A-9A4D-A8CCEB3BED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2B5AEA-8C38-4776-878C-AB01474D9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108C-154A-4A5A-9C05-91A49A422B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3322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ight Triangle 39">
            <a:extLst>
              <a:ext uri="{FF2B5EF4-FFF2-40B4-BE49-F238E27FC236}">
                <a16:creationId xmlns:a16="http://schemas.microsoft.com/office/drawing/2014/main" id="{C4853C57-22BC-4465-8B37-DC06FE5A00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3500000">
            <a:off x="-281092" y="3144857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67C0A6-48E9-4845-9EBF-EF2A3DFD2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587" y="713677"/>
            <a:ext cx="4499914" cy="2996581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A8B542-2084-485C-ABFC-94340B4C7E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98672" y="708102"/>
            <a:ext cx="5656716" cy="543064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47791F-9546-470D-A174-D75285263C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3587" y="3976544"/>
            <a:ext cx="4499914" cy="2162201"/>
          </a:xfrm>
        </p:spPr>
        <p:txBody>
          <a:bodyPr>
            <a:normAutofit/>
          </a:bodyPr>
          <a:lstStyle>
            <a:lvl1pPr marL="0" indent="0">
              <a:buNone/>
              <a:defRPr lang="en-US" sz="2400" b="0" i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Clr>
                <a:schemeClr val="tx2">
                  <a:lumMod val="50000"/>
                  <a:lumOff val="50000"/>
                </a:schemeClr>
              </a:buClr>
              <a:buSzPct val="75000"/>
              <a:buFont typeface="Wingdings" panose="05000000000000000000" pitchFamily="2" charset="2"/>
              <a:buNone/>
            </a:pPr>
            <a:r>
              <a:rPr lang="en-US"/>
              <a:t>Click to edit Master text styles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550D594-9D00-4E12-9A7B-8B78EC199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C5DEA230-2680-47DD-BD49-FDBF4C1105A5}"/>
                </a:ext>
              </a:extLst>
            </p:cNvPr>
            <p:cNvCxnSpPr>
              <a:cxnSpLocks/>
            </p:cNvCxnSpPr>
            <p:nvPr/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0BA61D-887F-46F1-B20D-EA4C38D467C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F350DFBA-D16D-4AE0-8339-58C4089B94AD}"/>
                </a:ext>
              </a:extLst>
            </p:cNvPr>
            <p:cNvCxnSpPr>
              <a:cxnSpLocks/>
            </p:cNvCxnSpPr>
            <p:nvPr/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F4AAAA5-CEFC-4C25-91D3-5AE49F720DA5}"/>
                </a:ext>
              </a:extLst>
            </p:cNvPr>
            <p:cNvCxnSpPr>
              <a:cxnSpLocks/>
            </p:cNvCxnSpPr>
            <p:nvPr/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14D142AD-3FA3-43E4-8A61-61CF1E415684}"/>
                </a:ext>
              </a:extLst>
            </p:cNvPr>
            <p:cNvCxnSpPr>
              <a:cxnSpLocks/>
            </p:cNvCxnSpPr>
            <p:nvPr/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9C3755A3-93F4-4EC4-9635-7E89E4AF1D3F}"/>
                </a:ext>
              </a:extLst>
            </p:cNvPr>
            <p:cNvCxnSpPr>
              <a:cxnSpLocks/>
            </p:cNvCxnSpPr>
            <p:nvPr/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E0BFB588-0AB8-4BD8-9272-1CA867726018}"/>
                </a:ext>
              </a:extLst>
            </p:cNvPr>
            <p:cNvCxnSpPr>
              <a:cxnSpLocks/>
            </p:cNvCxnSpPr>
            <p:nvPr/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F45A6DF3-CF29-4480-A235-EAE88D65A63C}"/>
                </a:ext>
              </a:extLst>
            </p:cNvPr>
            <p:cNvCxnSpPr>
              <a:cxnSpLocks/>
            </p:cNvCxnSpPr>
            <p:nvPr/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9D6FF036-365A-4C15-8E15-0D5BBEBCEA58}"/>
                </a:ext>
              </a:extLst>
            </p:cNvPr>
            <p:cNvCxnSpPr>
              <a:cxnSpLocks/>
            </p:cNvCxnSpPr>
            <p:nvPr/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A85E76FF-4E86-4E42-B67E-B11AAE8D3076}"/>
                </a:ext>
              </a:extLst>
            </p:cNvPr>
            <p:cNvCxnSpPr>
              <a:cxnSpLocks/>
            </p:cNvCxnSpPr>
            <p:nvPr/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1A64CEE-7CED-4EB2-A414-6F2D91E824F9}"/>
                </a:ext>
              </a:extLst>
            </p:cNvPr>
            <p:cNvCxnSpPr>
              <a:cxnSpLocks/>
            </p:cNvCxnSpPr>
            <p:nvPr/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012C571B-47A6-49EB-A29F-678368BAED9F}"/>
                </a:ext>
              </a:extLst>
            </p:cNvPr>
            <p:cNvCxnSpPr>
              <a:cxnSpLocks/>
            </p:cNvCxnSpPr>
            <p:nvPr/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3160B109-845C-4119-BB66-9887B3859A7D}"/>
                </a:ext>
              </a:extLst>
            </p:cNvPr>
            <p:cNvCxnSpPr>
              <a:cxnSpLocks/>
            </p:cNvCxnSpPr>
            <p:nvPr/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B68B7447-FF64-42D9-B3C6-2BDC6F547EDE}"/>
                </a:ext>
              </a:extLst>
            </p:cNvPr>
            <p:cNvCxnSpPr>
              <a:cxnSpLocks/>
            </p:cNvCxnSpPr>
            <p:nvPr/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4FFF9B71-8653-450D-AFBE-2140D586FB50}"/>
                </a:ext>
              </a:extLst>
            </p:cNvPr>
            <p:cNvCxnSpPr>
              <a:cxnSpLocks/>
            </p:cNvCxnSpPr>
            <p:nvPr/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EF0B9E5A-C1DA-445C-A911-721DF98DDCDD}"/>
                </a:ext>
              </a:extLst>
            </p:cNvPr>
            <p:cNvCxnSpPr>
              <a:cxnSpLocks/>
            </p:cNvCxnSpPr>
            <p:nvPr/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5C9A3DC-A478-4469-9359-34A435689F3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7DE3299-EED7-4771-A270-F6B02941AD6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434422A-5B59-41DC-8E2A-1A8244580E3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4A176117-0990-434B-A9D9-B4B9043C544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7D6425E-C84A-462F-98F8-D0AB4FC3AF88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AF13AB68-7321-4AC2-AC60-0F417877D078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E275CCE-D06F-49D0-8A47-372C5040330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9D4B374E-EEBC-4A9C-B3B4-B269EC71985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2D80A7E6-BBEF-4EF1-B14A-29F26BFCF8E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2D7BC013-9B50-459D-8B8D-F756514A478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E48964C0-675D-4807-B795-4B695A8F842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96911512-51A8-4CE7-A043-425C809EB5F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43C15D1E-0EDF-4AD7-90C7-3D8D64E645DB}"/>
                </a:ext>
              </a:extLst>
            </p:cNvPr>
            <p:cNvCxnSpPr>
              <a:cxnSpLocks/>
            </p:cNvCxnSpPr>
            <p:nvPr/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78265A2D-2A6A-4301-B59F-8BAD98D9A57B}"/>
                </a:ext>
              </a:extLst>
            </p:cNvPr>
            <p:cNvCxnSpPr>
              <a:cxnSpLocks/>
            </p:cNvCxnSpPr>
            <p:nvPr/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D4A4907F-2D1D-49D1-882D-119AA5E1183B}"/>
                </a:ext>
              </a:extLst>
            </p:cNvPr>
            <p:cNvCxnSpPr>
              <a:cxnSpLocks/>
            </p:cNvCxnSpPr>
            <p:nvPr/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6A2284-37AB-43F5-98B8-8AB49DBFA9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2BA41-EC5B-4197-BCC8-0FD2E523CD7A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D8ABAA-E2F7-4C89-99ED-2C340220DD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52EF12-B2CD-4F3C-9F19-A869154050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108C-154A-4A5A-9C05-91A49A422B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237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0DDA6865-0A03-48FA-AD6E-D5BF8FDE92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2277E8EB-0DA2-40E4-AD12-1CCD0D262D0B}"/>
                </a:ext>
              </a:extLst>
            </p:cNvPr>
            <p:cNvCxnSpPr>
              <a:cxnSpLocks/>
            </p:cNvCxnSpPr>
            <p:nvPr/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75BFE9F8-907A-4FFC-9FDE-2B51D238C40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BDDC323-8732-4007-BB81-1BE917E3B2FF}"/>
                </a:ext>
              </a:extLst>
            </p:cNvPr>
            <p:cNvCxnSpPr>
              <a:cxnSpLocks/>
            </p:cNvCxnSpPr>
            <p:nvPr/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B908FC40-8403-438D-95CA-E4EDC66192A9}"/>
                </a:ext>
              </a:extLst>
            </p:cNvPr>
            <p:cNvCxnSpPr>
              <a:cxnSpLocks/>
            </p:cNvCxnSpPr>
            <p:nvPr/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5411D218-3FEA-4455-9809-91F029FB55AE}"/>
                </a:ext>
              </a:extLst>
            </p:cNvPr>
            <p:cNvCxnSpPr>
              <a:cxnSpLocks/>
            </p:cNvCxnSpPr>
            <p:nvPr/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A541390F-BE50-4E4E-9DA2-B5F23F1A93D8}"/>
                </a:ext>
              </a:extLst>
            </p:cNvPr>
            <p:cNvCxnSpPr>
              <a:cxnSpLocks/>
            </p:cNvCxnSpPr>
            <p:nvPr/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0EB3F094-97B5-48E1-A4DE-8BEED2550283}"/>
                </a:ext>
              </a:extLst>
            </p:cNvPr>
            <p:cNvCxnSpPr>
              <a:cxnSpLocks/>
            </p:cNvCxnSpPr>
            <p:nvPr/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2D4DBB43-CB34-4881-9445-A7FE131D5327}"/>
                </a:ext>
              </a:extLst>
            </p:cNvPr>
            <p:cNvCxnSpPr>
              <a:cxnSpLocks/>
            </p:cNvCxnSpPr>
            <p:nvPr/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8B71F972-027A-47F0-996C-84BFE4574050}"/>
                </a:ext>
              </a:extLst>
            </p:cNvPr>
            <p:cNvCxnSpPr>
              <a:cxnSpLocks/>
            </p:cNvCxnSpPr>
            <p:nvPr/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3C41353D-93C8-43F8-BBDE-7AB6B29EC38C}"/>
                </a:ext>
              </a:extLst>
            </p:cNvPr>
            <p:cNvCxnSpPr>
              <a:cxnSpLocks/>
            </p:cNvCxnSpPr>
            <p:nvPr/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5CF07B24-CBD8-4F09-81EB-504285F8E115}"/>
                </a:ext>
              </a:extLst>
            </p:cNvPr>
            <p:cNvCxnSpPr>
              <a:cxnSpLocks/>
            </p:cNvCxnSpPr>
            <p:nvPr/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B27873BB-1D79-4055-801C-BDA0F9A15136}"/>
                </a:ext>
              </a:extLst>
            </p:cNvPr>
            <p:cNvCxnSpPr>
              <a:cxnSpLocks/>
            </p:cNvCxnSpPr>
            <p:nvPr/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8008D42B-2F35-497E-A26D-9AF008619D43}"/>
                </a:ext>
              </a:extLst>
            </p:cNvPr>
            <p:cNvCxnSpPr>
              <a:cxnSpLocks/>
            </p:cNvCxnSpPr>
            <p:nvPr/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07F57499-C4D9-4B7D-BADA-38462AA3164E}"/>
                </a:ext>
              </a:extLst>
            </p:cNvPr>
            <p:cNvCxnSpPr>
              <a:cxnSpLocks/>
            </p:cNvCxnSpPr>
            <p:nvPr/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1271F2B9-1FFA-4350-9370-B098459A2324}"/>
                </a:ext>
              </a:extLst>
            </p:cNvPr>
            <p:cNvCxnSpPr>
              <a:cxnSpLocks/>
            </p:cNvCxnSpPr>
            <p:nvPr/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38FBAFFC-DC8F-4BB4-B405-E4AAA269AED4}"/>
                </a:ext>
              </a:extLst>
            </p:cNvPr>
            <p:cNvCxnSpPr>
              <a:cxnSpLocks/>
            </p:cNvCxnSpPr>
            <p:nvPr/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94FCE64-D7A5-411A-8795-932DD39F952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E0B4ECFC-FD43-44CF-B7FA-2A8C5651400F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99DFBC12-1E1D-44DE-9966-BAB05B24663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B9BEF096-361C-478B-81EB-37584119BFE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EFC81993-CE86-4910-B9CE-B69375BDCEE3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475613D7-9FB0-4D33-8784-EC059DE019C8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D520AFD9-E849-4F42-99B2-928E6098C29A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6A200B0B-91CD-4D66-ADFC-9585D283103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B5DB0C45-30CE-4C85-95C6-FFF4977C646A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BDC31604-5F93-436D-A9D2-A48846D4E0D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1FF1B965-7DE1-4AE3-B28B-DB6847BC52C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EFD9FB65-4392-4D6A-8ACC-8151F682BFE8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4B40380C-3493-4AFE-BF13-AE68A8D244B4}"/>
                </a:ext>
              </a:extLst>
            </p:cNvPr>
            <p:cNvCxnSpPr>
              <a:cxnSpLocks/>
            </p:cNvCxnSpPr>
            <p:nvPr/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3CB21DF1-4859-4991-9C10-F8FA68F41013}"/>
                </a:ext>
              </a:extLst>
            </p:cNvPr>
            <p:cNvCxnSpPr>
              <a:cxnSpLocks/>
            </p:cNvCxnSpPr>
            <p:nvPr/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354AD212-17DC-4506-AAA0-34A46A0B11C3}"/>
                </a:ext>
              </a:extLst>
            </p:cNvPr>
            <p:cNvCxnSpPr>
              <a:cxnSpLocks/>
            </p:cNvCxnSpPr>
            <p:nvPr/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5B556E7-762B-4E18-A961-A4F7A9ECF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587" y="713677"/>
            <a:ext cx="4434823" cy="3020519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B7118AF-C54D-406D-AABE-AED6576D12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698672" y="713677"/>
            <a:ext cx="5304977" cy="543064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0" name="Right Triangle 39">
            <a:extLst>
              <a:ext uri="{FF2B5EF4-FFF2-40B4-BE49-F238E27FC236}">
                <a16:creationId xmlns:a16="http://schemas.microsoft.com/office/drawing/2014/main" id="{205CDEB9-8DED-4711-8140-4C943FC2CD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3500000">
            <a:off x="-281093" y="3143304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E13C3F-6360-4760-9477-C3831A6E26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3587" y="3970330"/>
            <a:ext cx="4434823" cy="2173992"/>
          </a:xfrm>
        </p:spPr>
        <p:txBody>
          <a:bodyPr/>
          <a:lstStyle>
            <a:lvl1pPr marL="0" indent="0">
              <a:buNone/>
              <a:defRPr lang="en-US" sz="2400" b="0" i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192D3B-60EE-4FC5-9ED7-4445300844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2BA41-EC5B-4197-BCC8-0FD2E523CD7A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CF831E-9B19-4936-8BC9-F62A9B118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71E1D1-F7A2-40D0-91DA-07468A965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108C-154A-4A5A-9C05-91A49A422B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1026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9BD70F-ACE4-4595-845E-2296BDF83B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978CD9-E0B5-4B48-8366-91E6D22C9F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FAF4B4-44D3-4E29-B235-A1B8682077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2BA41-EC5B-4197-BCC8-0FD2E523CD7A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D7BA37-9639-480E-84AB-EA277225C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FC658-154E-48DE-AD31-813E5170C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108C-154A-4A5A-9C05-91A49A422B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284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65405209-5179-4359-91ED-1B1A46619A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0E32344F-3BE0-4CE8-B1BD-9ABD425E1C0D}"/>
                </a:ext>
              </a:extLst>
            </p:cNvPr>
            <p:cNvCxnSpPr>
              <a:cxnSpLocks/>
            </p:cNvCxnSpPr>
            <p:nvPr/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599DE306-F4FB-4730-A066-ADF38D739563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CCB32885-303F-477F-A081-27425944F230}"/>
                </a:ext>
              </a:extLst>
            </p:cNvPr>
            <p:cNvCxnSpPr>
              <a:cxnSpLocks/>
            </p:cNvCxnSpPr>
            <p:nvPr/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260C0C0B-4CD0-467D-A382-2B2415102C48}"/>
                </a:ext>
              </a:extLst>
            </p:cNvPr>
            <p:cNvCxnSpPr>
              <a:cxnSpLocks/>
            </p:cNvCxnSpPr>
            <p:nvPr/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5788DF0F-327F-43A5-AB71-3D32053D83CA}"/>
                </a:ext>
              </a:extLst>
            </p:cNvPr>
            <p:cNvCxnSpPr>
              <a:cxnSpLocks/>
            </p:cNvCxnSpPr>
            <p:nvPr/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298A0902-2662-4911-A532-AA6310861479}"/>
                </a:ext>
              </a:extLst>
            </p:cNvPr>
            <p:cNvCxnSpPr>
              <a:cxnSpLocks/>
            </p:cNvCxnSpPr>
            <p:nvPr/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4ABDA4F7-23F4-46D1-8B7E-A21DD84083E1}"/>
                </a:ext>
              </a:extLst>
            </p:cNvPr>
            <p:cNvCxnSpPr>
              <a:cxnSpLocks/>
            </p:cNvCxnSpPr>
            <p:nvPr/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7FC9FC2-8808-438E-8FFB-5FE416BFB5C8}"/>
                </a:ext>
              </a:extLst>
            </p:cNvPr>
            <p:cNvCxnSpPr>
              <a:cxnSpLocks/>
            </p:cNvCxnSpPr>
            <p:nvPr/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204694E5-71F9-4210-9BE8-FC12CC177BD3}"/>
                </a:ext>
              </a:extLst>
            </p:cNvPr>
            <p:cNvCxnSpPr>
              <a:cxnSpLocks/>
            </p:cNvCxnSpPr>
            <p:nvPr/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0B37E805-A7E5-4906-B0C5-1373F3DA9628}"/>
                </a:ext>
              </a:extLst>
            </p:cNvPr>
            <p:cNvCxnSpPr>
              <a:cxnSpLocks/>
            </p:cNvCxnSpPr>
            <p:nvPr/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7A4CD964-FBD6-41AB-8A02-9509A2BAC11F}"/>
                </a:ext>
              </a:extLst>
            </p:cNvPr>
            <p:cNvCxnSpPr>
              <a:cxnSpLocks/>
            </p:cNvCxnSpPr>
            <p:nvPr/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E9CD7FF8-E827-4E0A-BCE2-CCB34EDAC0FC}"/>
                </a:ext>
              </a:extLst>
            </p:cNvPr>
            <p:cNvCxnSpPr>
              <a:cxnSpLocks/>
            </p:cNvCxnSpPr>
            <p:nvPr/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5C4AD6BB-F1EE-4FB8-96E8-6890447800EC}"/>
                </a:ext>
              </a:extLst>
            </p:cNvPr>
            <p:cNvCxnSpPr>
              <a:cxnSpLocks/>
            </p:cNvCxnSpPr>
            <p:nvPr/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FE935057-E0A3-4DAE-B9C8-6E818D7A7205}"/>
                </a:ext>
              </a:extLst>
            </p:cNvPr>
            <p:cNvCxnSpPr>
              <a:cxnSpLocks/>
            </p:cNvCxnSpPr>
            <p:nvPr/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308DDF69-1C14-453C-BC3A-37D3FE69DFC7}"/>
                </a:ext>
              </a:extLst>
            </p:cNvPr>
            <p:cNvCxnSpPr>
              <a:cxnSpLocks/>
            </p:cNvCxnSpPr>
            <p:nvPr/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E6C26D82-15BA-4B2E-A42D-2ECA8012D307}"/>
                </a:ext>
              </a:extLst>
            </p:cNvPr>
            <p:cNvCxnSpPr>
              <a:cxnSpLocks/>
            </p:cNvCxnSpPr>
            <p:nvPr/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D7F73B67-E5E9-4000-91DA-034B2127EFD2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EAFAC1B5-F0DD-4FC0-B4C9-77CB29DF442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9ACB3DB-54B2-4CEE-A791-C6FC6C758DA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68324004-1030-47D9-B817-425FF6ECCEC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1AA001C4-81AB-4FA6-ADAA-C8618056353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8D1DAD34-7844-4F16-9874-F51F2A23B9EA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77DCBC6D-1BDA-4CB1-A3EC-59F240C8FA19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E5B3C1A0-58E7-47E4-831B-CF3EE21D1E9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8A09FAA-E123-4FE4-B67A-9EBDE1A3130F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5317B7C6-C816-4A58-B184-135E4FD19F5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24D22ABB-4CE8-47DC-80BF-39B3E4CF7048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3A17DE37-A292-4031-AF42-CDB00A13EE7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B73EF673-CB75-435F-9BF3-7594EC3ADF8F}"/>
                </a:ext>
              </a:extLst>
            </p:cNvPr>
            <p:cNvCxnSpPr>
              <a:cxnSpLocks/>
            </p:cNvCxnSpPr>
            <p:nvPr/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D35F4581-15F6-47EE-87D0-1132A093DBA5}"/>
                </a:ext>
              </a:extLst>
            </p:cNvPr>
            <p:cNvCxnSpPr>
              <a:cxnSpLocks/>
            </p:cNvCxnSpPr>
            <p:nvPr/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565CF984-F5BD-45C4-9A12-B02DB4F044E1}"/>
                </a:ext>
              </a:extLst>
            </p:cNvPr>
            <p:cNvCxnSpPr>
              <a:cxnSpLocks/>
            </p:cNvCxnSpPr>
            <p:nvPr/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Right Triangle 38">
            <a:extLst>
              <a:ext uri="{FF2B5EF4-FFF2-40B4-BE49-F238E27FC236}">
                <a16:creationId xmlns:a16="http://schemas.microsoft.com/office/drawing/2014/main" id="{ACE66A86-8455-497B-9CA4-F460A19E5F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8900000">
            <a:off x="7770390" y="-287370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68C62B-71EF-4824-9EE8-6CAE179842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707774" y="715616"/>
            <a:ext cx="3295876" cy="502659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43E4C8-4AA9-49D7-BF71-1AB5F2CFE1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3588" y="715616"/>
            <a:ext cx="6770448" cy="502659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7898B3-014E-440B-BA4E-1063392128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2BA41-EC5B-4197-BCC8-0FD2E523CD7A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22643-CE63-4C3E-B437-5A1A5EF91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D1CE5E-160A-4B37-94E2-3D9DC75BF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108C-154A-4A5A-9C05-91A49A422B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485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>
            <a:extLst>
              <a:ext uri="{FF2B5EF4-FFF2-40B4-BE49-F238E27FC236}">
                <a16:creationId xmlns:a16="http://schemas.microsoft.com/office/drawing/2014/main" id="{BDF0D99C-5D42-41C6-A50C-C4E2D6B2A3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F28962D-50BA-43F8-8863-28ECE711D3FC}"/>
                </a:ext>
              </a:extLst>
            </p:cNvPr>
            <p:cNvCxnSpPr>
              <a:cxnSpLocks/>
            </p:cNvCxnSpPr>
            <p:nvPr/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80F5939-D4E0-46FD-9A5A-5D648E381092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8633D331-78CB-40A1-B167-8185EC5D707B}"/>
                </a:ext>
              </a:extLst>
            </p:cNvPr>
            <p:cNvCxnSpPr>
              <a:cxnSpLocks/>
            </p:cNvCxnSpPr>
            <p:nvPr/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C512E4B1-E78E-49E7-AA36-374CC1B084E4}"/>
                </a:ext>
              </a:extLst>
            </p:cNvPr>
            <p:cNvCxnSpPr>
              <a:cxnSpLocks/>
            </p:cNvCxnSpPr>
            <p:nvPr/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A7D46340-CBFC-490F-B44E-7AA8FBF58B05}"/>
                </a:ext>
              </a:extLst>
            </p:cNvPr>
            <p:cNvCxnSpPr>
              <a:cxnSpLocks/>
            </p:cNvCxnSpPr>
            <p:nvPr/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3575C26C-3EBD-4AA9-BA4D-2561E295D65D}"/>
                </a:ext>
              </a:extLst>
            </p:cNvPr>
            <p:cNvCxnSpPr>
              <a:cxnSpLocks/>
            </p:cNvCxnSpPr>
            <p:nvPr/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235DB6BE-E065-4559-BF5C-36B56B379040}"/>
                </a:ext>
              </a:extLst>
            </p:cNvPr>
            <p:cNvCxnSpPr>
              <a:cxnSpLocks/>
            </p:cNvCxnSpPr>
            <p:nvPr/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3DA54272-CD9D-4F68-BBAB-4F0C0C3EC635}"/>
                </a:ext>
              </a:extLst>
            </p:cNvPr>
            <p:cNvCxnSpPr>
              <a:cxnSpLocks/>
            </p:cNvCxnSpPr>
            <p:nvPr/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002CE8F-9256-4F2C-B474-58873717119E}"/>
                </a:ext>
              </a:extLst>
            </p:cNvPr>
            <p:cNvCxnSpPr>
              <a:cxnSpLocks/>
            </p:cNvCxnSpPr>
            <p:nvPr/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9C9DE9F-4252-401D-913E-B74C9E326F98}"/>
                </a:ext>
              </a:extLst>
            </p:cNvPr>
            <p:cNvCxnSpPr>
              <a:cxnSpLocks/>
            </p:cNvCxnSpPr>
            <p:nvPr/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8FE4E69B-534F-4A80-9E1C-798BEE1B0795}"/>
                </a:ext>
              </a:extLst>
            </p:cNvPr>
            <p:cNvCxnSpPr>
              <a:cxnSpLocks/>
            </p:cNvCxnSpPr>
            <p:nvPr/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27564E1C-009C-4832-AE8D-E98286693F0C}"/>
                </a:ext>
              </a:extLst>
            </p:cNvPr>
            <p:cNvCxnSpPr>
              <a:cxnSpLocks/>
            </p:cNvCxnSpPr>
            <p:nvPr/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4305DF1C-5801-43F2-A8B9-5351369418C0}"/>
                </a:ext>
              </a:extLst>
            </p:cNvPr>
            <p:cNvCxnSpPr>
              <a:cxnSpLocks/>
            </p:cNvCxnSpPr>
            <p:nvPr/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806E71C8-0783-4E17-9B34-F51231DD2954}"/>
                </a:ext>
              </a:extLst>
            </p:cNvPr>
            <p:cNvCxnSpPr>
              <a:cxnSpLocks/>
            </p:cNvCxnSpPr>
            <p:nvPr/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FD908F17-2A89-4B0A-A2EA-692390969FE0}"/>
                </a:ext>
              </a:extLst>
            </p:cNvPr>
            <p:cNvCxnSpPr>
              <a:cxnSpLocks/>
            </p:cNvCxnSpPr>
            <p:nvPr/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FBE22751-380F-44F9-BEED-0A553CF87BE5}"/>
                </a:ext>
              </a:extLst>
            </p:cNvPr>
            <p:cNvCxnSpPr>
              <a:cxnSpLocks/>
            </p:cNvCxnSpPr>
            <p:nvPr/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77B27910-846F-4E4E-B588-F5B2E026FE9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E6E0501E-134E-46D7-984F-3A382B0BB29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90A83974-CBD7-4A69-9D84-2D3BBDE027A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A503E931-00D4-4B0C-BC69-49FE5C766518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97732A30-BE2F-4D71-BC37-60F7B44591B9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0C8EB840-DE7D-4E67-989C-F4D8F50E15BD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F05D2CC2-53CC-487E-A72E-42B1E9B1846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03A12D6B-1D60-4F26-8FB9-74AD5B070BDF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41895D00-2D63-443C-95A8-5EB6E5EECBFF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6AC50652-2A56-4382-95D0-971644EE0FA9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DA50A374-8880-482D-B54F-F74E0D7BE18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C66364D8-CCC7-4AAF-94BC-766EC160D99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4A0DC409-26E2-4453-89FD-745EA849BE7F}"/>
                </a:ext>
              </a:extLst>
            </p:cNvPr>
            <p:cNvCxnSpPr>
              <a:cxnSpLocks/>
            </p:cNvCxnSpPr>
            <p:nvPr/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239ED039-D66C-4A5E-AA35-E7A5FA2E64C2}"/>
                </a:ext>
              </a:extLst>
            </p:cNvPr>
            <p:cNvCxnSpPr>
              <a:cxnSpLocks/>
            </p:cNvCxnSpPr>
            <p:nvPr/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C72C13DC-161E-49CF-96B5-5383AA052AB7}"/>
                </a:ext>
              </a:extLst>
            </p:cNvPr>
            <p:cNvCxnSpPr>
              <a:cxnSpLocks/>
            </p:cNvCxnSpPr>
            <p:nvPr/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103067-48DA-458C-99F6-9921C19A80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1079" y="725951"/>
            <a:ext cx="10325000" cy="14424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B86862-507E-4F73-890F-3B77BCFA3F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1079" y="2340131"/>
            <a:ext cx="10325000" cy="35644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FBC0BB-AF05-4753-9159-41A16FBFC3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83587" y="6215870"/>
            <a:ext cx="3843779" cy="417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72BA41-EC5B-4197-BCC8-0FD2E523CD7A}" type="datetimeFigureOut">
              <a:rPr lang="en-US" smtClean="0"/>
              <a:pPr/>
              <a:t>11/13/2023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362F82-EA1A-4B02-8A64-3B44C0D9DA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91078" y="236364"/>
            <a:ext cx="4114800" cy="417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C5EF32-1CA9-4CDA-8182-2FB0C30A0F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03649" y="6215870"/>
            <a:ext cx="979151" cy="417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15108C-154A-4A5A-9C05-91A49A422BA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ight Triangle 6">
            <a:extLst>
              <a:ext uri="{FF2B5EF4-FFF2-40B4-BE49-F238E27FC236}">
                <a16:creationId xmlns:a16="http://schemas.microsoft.com/office/drawing/2014/main" id="{63BAC6E0-ADAC-40FB-AF53-88FA5F8373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3500000">
            <a:off x="-281094" y="1516214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1483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2" r:id="rId6"/>
    <p:sldLayoutId id="2147483688" r:id="rId7"/>
    <p:sldLayoutId id="2147483689" r:id="rId8"/>
    <p:sldLayoutId id="2147483690" r:id="rId9"/>
    <p:sldLayoutId id="2147483691" r:id="rId10"/>
    <p:sldLayoutId id="2147483693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tx2">
            <a:lumMod val="50000"/>
            <a:lumOff val="50000"/>
          </a:schemeClr>
        </a:buClr>
        <a:buSzPct val="75000"/>
        <a:buFont typeface="Wingdings" panose="05000000000000000000" pitchFamily="2" charset="2"/>
        <a:buChar char="§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50000"/>
            <a:lumOff val="50000"/>
          </a:schemeClr>
        </a:buClr>
        <a:buSzPct val="75000"/>
        <a:buFont typeface="Wingdings" panose="05000000000000000000" pitchFamily="2" charset="2"/>
        <a:buChar char="§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50000"/>
            <a:lumOff val="50000"/>
          </a:schemeClr>
        </a:buClr>
        <a:buSzPct val="75000"/>
        <a:buFont typeface="Wingdings" panose="05000000000000000000" pitchFamily="2" charset="2"/>
        <a:buChar char="§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50000"/>
            <a:lumOff val="50000"/>
          </a:schemeClr>
        </a:buClr>
        <a:buSzPct val="75000"/>
        <a:buFont typeface="Wingdings" panose="05000000000000000000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50000"/>
            <a:lumOff val="50000"/>
          </a:schemeClr>
        </a:buClr>
        <a:buSzPct val="75000"/>
        <a:buFont typeface="Wingdings" panose="05000000000000000000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wsib.ca/sites/default/files/2019-09/0455_english_2014.pdf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mailto:pseguin@colemanltd.ca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mailto:pseguin@clolemanltd.c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4187D111-0A9D-421B-84EB-FC5811C3A9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A0064D7E-06DA-49C2-98D1-4C063EBE9E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5D1B7231-4CA0-4EF0-A0F6-BBC5D2289C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6F16C7D2-2C2B-45A2-B877-AD7F29D21D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73E4B7AF-75AF-445E-9C56-25B6004E36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4F9A02B0-84CC-4983-8CA2-DA39E73F2A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0AB12A9E-E8F5-4BB6-9FAC-B7528DB78E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C4E08A66-700A-4A93-8C53-51D5607B84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79E4E565-75A8-4E72-8D5F-0B62E6B49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F1FD7EC-834D-4087-9B69-7793E1A5B4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AE4853CF-E211-4741-8BB6-936918F201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508328EE-5DD9-49DB-AD4B-4F0A76A052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7404B81F-9DCC-4C62-8962-2B6C36255C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F41ED921-643C-4B5B-86E6-99E8184797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DAD09725-F1B5-4342-A3A6-25BDC7261C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8C5251DB-B92C-4E4E-9BAE-B3EB8A9A31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82389C50-96FA-4F8E-A890-EE49673799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6497D116-7C85-4317-8284-E647BAFC35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0D6ED932-F3DD-4BB6-8FC3-6E205965D9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D850A286-F068-43D3-8DEA-272E28F30A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3F3A2DA1-C0E2-44DE-AAA4-D2F262CB39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BD8CC984-8A5C-4205-9CE0-218DA79F12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E12901BA-B376-4054-8C31-BE75DF480E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2BA8E1-2C05-43A7-AABF-8D614E07D3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03D58E52-4C85-48FF-ADA3-F8F66B9957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4C61787A-32B8-440E-B1A5-1CAEC9D11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49D651FB-65B3-4DBD-9428-0840751111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A6116-8F7B-4C9A-9B9D-EF25C8BFA1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F4CC776F-EA3D-4898-9730-88C6605FDB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D81A3030-F8B6-4D5E-8A8F-7CE0C81E9D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349129F1-E775-4904-9569-F08FA175DF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8C93E5BB-B3BE-4416-A1B2-5A2CDA8B02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B3FD179A-45E8-4D8F-8F75-6E4A266F84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4DD1526-2D10-CDE2-10A4-B0391FFEBA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25" y="746840"/>
            <a:ext cx="4903438" cy="5415739"/>
          </a:xfrm>
        </p:spPr>
        <p:txBody>
          <a:bodyPr anchor="ctr">
            <a:normAutofit/>
          </a:bodyPr>
          <a:lstStyle/>
          <a:p>
            <a:pPr algn="ctr"/>
            <a:r>
              <a:rPr lang="en-US" sz="5000" b="1" dirty="0">
                <a:solidFill>
                  <a:srgbClr val="FF0000"/>
                </a:solidFill>
              </a:rPr>
              <a:t>FIRST AID </a:t>
            </a:r>
            <a:endParaRPr lang="en-CA" sz="5000" b="1" dirty="0">
              <a:solidFill>
                <a:srgbClr val="FF0000"/>
              </a:solidFill>
            </a:endParaRPr>
          </a:p>
        </p:txBody>
      </p:sp>
      <p:sp>
        <p:nvSpPr>
          <p:cNvPr id="50" name="Right Triangle 49">
            <a:extLst>
              <a:ext uri="{FF2B5EF4-FFF2-40B4-BE49-F238E27FC236}">
                <a16:creationId xmlns:a16="http://schemas.microsoft.com/office/drawing/2014/main" id="{729E7B49-E1D9-4EAE-8B30-D958A95807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79642" y="3144853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D2BA0570-7BB5-4FB7-B41A-048CE0327B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7316" y="-3109"/>
            <a:ext cx="6098262" cy="6861109"/>
          </a:xfrm>
          <a:custGeom>
            <a:avLst/>
            <a:gdLst>
              <a:gd name="connsiteX0" fmla="*/ 2247706 w 6098262"/>
              <a:gd name="connsiteY0" fmla="*/ 0 h 6861109"/>
              <a:gd name="connsiteX1" fmla="*/ 6098262 w 6098262"/>
              <a:gd name="connsiteY1" fmla="*/ 0 h 6861109"/>
              <a:gd name="connsiteX2" fmla="*/ 6098262 w 6098262"/>
              <a:gd name="connsiteY2" fmla="*/ 6861109 h 6861109"/>
              <a:gd name="connsiteX3" fmla="*/ 2247706 w 6098262"/>
              <a:gd name="connsiteY3" fmla="*/ 6861109 h 6861109"/>
              <a:gd name="connsiteX4" fmla="*/ 2247706 w 6098262"/>
              <a:gd name="connsiteY4" fmla="*/ 6857999 h 6861109"/>
              <a:gd name="connsiteX5" fmla="*/ 274850 w 6098262"/>
              <a:gd name="connsiteY5" fmla="*/ 6857999 h 6861109"/>
              <a:gd name="connsiteX6" fmla="*/ 954409 w 6098262"/>
              <a:gd name="connsiteY6" fmla="*/ 1 h 6861109"/>
              <a:gd name="connsiteX7" fmla="*/ 2247706 w 6098262"/>
              <a:gd name="connsiteY7" fmla="*/ 1 h 6861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98262" h="6861109">
                <a:moveTo>
                  <a:pt x="2247706" y="0"/>
                </a:moveTo>
                <a:lnTo>
                  <a:pt x="6098262" y="0"/>
                </a:lnTo>
                <a:lnTo>
                  <a:pt x="6098262" y="6861109"/>
                </a:lnTo>
                <a:lnTo>
                  <a:pt x="2247706" y="6861109"/>
                </a:lnTo>
                <a:lnTo>
                  <a:pt x="2247706" y="6857999"/>
                </a:lnTo>
                <a:lnTo>
                  <a:pt x="274850" y="6857999"/>
                </a:lnTo>
                <a:cubicBezTo>
                  <a:pt x="-619306" y="3429000"/>
                  <a:pt x="954409" y="3429000"/>
                  <a:pt x="954409" y="1"/>
                </a:cubicBezTo>
                <a:lnTo>
                  <a:pt x="2247706" y="1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Top view of emergency medical kit on a dark wood">
            <a:extLst>
              <a:ext uri="{FF2B5EF4-FFF2-40B4-BE49-F238E27FC236}">
                <a16:creationId xmlns:a16="http://schemas.microsoft.com/office/drawing/2014/main" id="{F5A9AF7C-F691-AE8B-D778-8713C9A11F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36" r="20336"/>
          <a:stretch/>
        </p:blipFill>
        <p:spPr>
          <a:xfrm>
            <a:off x="6097316" y="-3108"/>
            <a:ext cx="6098262" cy="6861108"/>
          </a:xfrm>
          <a:custGeom>
            <a:avLst/>
            <a:gdLst/>
            <a:ahLst/>
            <a:cxnLst/>
            <a:rect l="l" t="t" r="r" b="b"/>
            <a:pathLst>
              <a:path w="6129950" h="6861439">
                <a:moveTo>
                  <a:pt x="1687527" y="0"/>
                </a:moveTo>
                <a:lnTo>
                  <a:pt x="6129950" y="0"/>
                </a:lnTo>
                <a:lnTo>
                  <a:pt x="6129950" y="6858000"/>
                </a:lnTo>
                <a:lnTo>
                  <a:pt x="5040333" y="6858000"/>
                </a:lnTo>
                <a:lnTo>
                  <a:pt x="5040333" y="6861439"/>
                </a:lnTo>
                <a:lnTo>
                  <a:pt x="272442" y="6861439"/>
                </a:lnTo>
                <a:lnTo>
                  <a:pt x="196402" y="6549696"/>
                </a:lnTo>
                <a:cubicBezTo>
                  <a:pt x="-517926" y="3427393"/>
                  <a:pt x="946083" y="3323532"/>
                  <a:pt x="946083" y="1"/>
                </a:cubicBezTo>
                <a:lnTo>
                  <a:pt x="1687527" y="1"/>
                </a:lnTo>
                <a:close/>
              </a:path>
            </a:pathLst>
          </a:cu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F3EE185F-5D66-6FA0-F881-FC7B4FC77A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96705" y="3674327"/>
            <a:ext cx="3669711" cy="2415793"/>
          </a:xfrm>
        </p:spPr>
        <p:txBody>
          <a:bodyPr anchor="b">
            <a:normAutofit/>
          </a:bodyPr>
          <a:lstStyle/>
          <a:p>
            <a:pPr algn="ctr"/>
            <a:r>
              <a:rPr lang="en-US" dirty="0">
                <a:solidFill>
                  <a:srgbClr val="FFFFFF"/>
                </a:solidFill>
              </a:rPr>
              <a:t>TRAINING AND REQUIREMENTS AT COLEMAN CONSTRUCTION LTD.</a:t>
            </a:r>
            <a:endParaRPr lang="en-CA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957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8B79A7-DE19-9DD4-B0A7-0CE13A3D3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First Aid and CPR Certification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3CFB92-8934-F63E-258A-811AA45C6F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All employees will be required to be trained in Emergency First Aid and CPR/AED Level C every 3 years.</a:t>
            </a:r>
          </a:p>
          <a:p>
            <a:r>
              <a:rPr lang="en-US" b="1" dirty="0"/>
              <a:t>The cost of certification will be covered by Coleman Construction Ltd. </a:t>
            </a:r>
          </a:p>
          <a:p>
            <a:r>
              <a:rPr lang="en-US" b="1" dirty="0"/>
              <a:t>Employees will be compensated for time spent on training.</a:t>
            </a:r>
          </a:p>
          <a:p>
            <a:r>
              <a:rPr lang="en-US" b="1" dirty="0"/>
              <a:t>Courses will be booked by management when convenient for both parties.</a:t>
            </a:r>
          </a:p>
          <a:p>
            <a:r>
              <a:rPr lang="en-US" b="1" dirty="0"/>
              <a:t>Copy of certificate of completion must be submitted to the office.</a:t>
            </a:r>
          </a:p>
          <a:p>
            <a:r>
              <a:rPr lang="en-US" b="1" dirty="0"/>
              <a:t>Expiry and renewals will be monitored by management.</a:t>
            </a:r>
          </a:p>
          <a:p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36891909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81A9E3-7828-2555-8A60-356D6D1BF3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WSIB Regulation 1101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C48375-DAF5-C411-9AE7-0E75246CB7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All workers (Management to Subcontractors) must review Regulation 1101 requirements yearly.</a:t>
            </a:r>
          </a:p>
          <a:p>
            <a:r>
              <a:rPr lang="en-US" dirty="0"/>
              <a:t>A copy of Regulation 1101 can be found in our H&amp;S Program Manual, by contacting the office  or by visiting:</a:t>
            </a:r>
          </a:p>
          <a:p>
            <a:pPr marL="0" indent="0">
              <a:buNone/>
            </a:pPr>
            <a:r>
              <a:rPr lang="en-US" dirty="0"/>
              <a:t>       </a:t>
            </a:r>
            <a:r>
              <a:rPr lang="en-US" dirty="0">
                <a:solidFill>
                  <a:srgbClr val="00B0F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https://www.wsib.ca/sites/default/files/2019-09/0455_english_2014.pdf</a:t>
            </a:r>
            <a:endParaRPr lang="en-US" dirty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00B0F0"/>
              </a:solidFill>
            </a:endParaRP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50757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D6DE14-50FB-7E4E-9D91-E7DC3FE7E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Online Training Course Required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A95CE9-6264-EAD1-1A38-82F2BEFF0F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There are 2 online training courses required by all workers.</a:t>
            </a:r>
            <a:endParaRPr lang="en-CA" dirty="0"/>
          </a:p>
          <a:p>
            <a:pPr marL="0" indent="0">
              <a:buNone/>
            </a:pPr>
            <a:r>
              <a:rPr lang="en-CA" dirty="0"/>
              <a:t>	</a:t>
            </a:r>
            <a:r>
              <a:rPr lang="en-CA" dirty="0" err="1"/>
              <a:t>i</a:t>
            </a:r>
            <a:r>
              <a:rPr lang="en-CA" dirty="0"/>
              <a:t>) Worker Health &amp; Safety Awareness</a:t>
            </a:r>
          </a:p>
          <a:p>
            <a:pPr marL="0" indent="0">
              <a:buNone/>
            </a:pPr>
            <a:r>
              <a:rPr lang="en-CA" dirty="0"/>
              <a:t>	ii) First Aid Awareness</a:t>
            </a:r>
          </a:p>
          <a:p>
            <a:r>
              <a:rPr lang="en-US" dirty="0"/>
              <a:t>Our course provider is OSG (Occupational Safety Group Inc.)</a:t>
            </a:r>
          </a:p>
          <a:p>
            <a:r>
              <a:rPr lang="en-US" dirty="0"/>
              <a:t>Registration for these online courses are done by contacting the office.</a:t>
            </a:r>
          </a:p>
          <a:p>
            <a:r>
              <a:rPr lang="en-US" dirty="0"/>
              <a:t>Workers will be compensated for time once completed.</a:t>
            </a:r>
          </a:p>
        </p:txBody>
      </p:sp>
    </p:spTree>
    <p:extLst>
      <p:ext uri="{BB962C8B-B14F-4D97-AF65-F5344CB8AC3E}">
        <p14:creationId xmlns:p14="http://schemas.microsoft.com/office/powerpoint/2010/main" val="10764015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48EFAB-0998-3571-A430-313371C98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First Aid Stations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9AA57D-7FD9-0C58-7634-217F905E77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Will have an initial first aid review form</a:t>
            </a:r>
          </a:p>
          <a:p>
            <a:r>
              <a:rPr lang="en-US" dirty="0"/>
              <a:t>A First Aid Kit (box) as per Regulation 1101</a:t>
            </a:r>
          </a:p>
          <a:p>
            <a:r>
              <a:rPr lang="en-US" dirty="0"/>
              <a:t>Notice Board with:</a:t>
            </a:r>
          </a:p>
          <a:p>
            <a:pPr marL="0" indent="0">
              <a:buNone/>
            </a:pPr>
            <a:r>
              <a:rPr lang="en-US" dirty="0"/>
              <a:t>	 </a:t>
            </a:r>
            <a:r>
              <a:rPr lang="en-US" dirty="0" err="1"/>
              <a:t>i</a:t>
            </a:r>
            <a:r>
              <a:rPr lang="en-US" dirty="0"/>
              <a:t>) poster Form 82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CA" dirty="0"/>
              <a:t> ii) valid certificate of trained worker on duty</a:t>
            </a:r>
          </a:p>
          <a:p>
            <a:pPr marL="0" indent="0">
              <a:buNone/>
            </a:pPr>
            <a:r>
              <a:rPr lang="en-CA" dirty="0"/>
              <a:t>	 iii) inspection card of First Aid Kit</a:t>
            </a:r>
          </a:p>
          <a:p>
            <a:r>
              <a:rPr lang="en-CA" dirty="0"/>
              <a:t>Will be accessible and in charge of a qualified worker</a:t>
            </a:r>
          </a:p>
          <a:p>
            <a:r>
              <a:rPr lang="en-CA" dirty="0"/>
              <a:t>Where there are no office or building at the site, a first aid station shall be maintained in a vehicle.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85130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538AD-97CB-5EFA-26CE-81C95029E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First Aid/Emergency Response Plan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BAD394-848B-14F9-DECE-A47B05D5CE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All workers are required to review our Emergency Response Plan yearly.</a:t>
            </a:r>
          </a:p>
          <a:p>
            <a:r>
              <a:rPr lang="en-US" dirty="0"/>
              <a:t>The document is located on site in every H&amp;S Manual.</a:t>
            </a:r>
          </a:p>
          <a:p>
            <a:r>
              <a:rPr lang="en-US" dirty="0"/>
              <a:t>Can be emailed to workers upon request from the office.</a:t>
            </a:r>
          </a:p>
          <a:p>
            <a:r>
              <a:rPr lang="en-US" dirty="0"/>
              <a:t>Any questions or concerns about the plan can be sent to </a:t>
            </a:r>
            <a:r>
              <a:rPr lang="en-US" dirty="0">
                <a:solidFill>
                  <a:srgbClr val="00B0F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pseguin@colemanltd.ca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/>
              <a:t>or by contacting the office.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39430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71E47-1FA7-4625-8785-2A9AEDE984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Inspections / Reports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106C1B-B2A4-F674-E6AD-EF1177EFB2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Initial inspection report of First Aid Station must be completed and kept on site before the start of any work. Inspections to be completed by Project Managers or Supervisors.</a:t>
            </a:r>
          </a:p>
          <a:p>
            <a:r>
              <a:rPr lang="en-US" dirty="0"/>
              <a:t>First Aid Kits are to be inspected monthly by Supervisors or Project Managers.</a:t>
            </a:r>
          </a:p>
          <a:p>
            <a:r>
              <a:rPr lang="en-US" dirty="0"/>
              <a:t>When an accident/incident occurs, Form Annex A-3: Coleman Construction Accident/Incident Report Form must be completed and submitted to your Supervisor, Project Manager or directly to the office. The form will always be available on site </a:t>
            </a:r>
            <a:r>
              <a:rPr lang="en-US"/>
              <a:t>by communicating </a:t>
            </a:r>
            <a:r>
              <a:rPr lang="en-US" dirty="0"/>
              <a:t>with your Supervisor or Project Manager.</a:t>
            </a:r>
          </a:p>
          <a:p>
            <a:endParaRPr lang="en-US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634430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024671-E4D7-8282-3F23-86FD110B9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Acknowledgement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EEDD86-9C8C-7014-83D4-90C688E623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CA" dirty="0"/>
          </a:p>
          <a:p>
            <a:r>
              <a:rPr lang="en-CA" dirty="0"/>
              <a:t>Although we strive for a workplace without accidents or incidents, we must all do our part to be aware and prepared should a situation arise.</a:t>
            </a:r>
          </a:p>
          <a:p>
            <a:r>
              <a:rPr lang="en-CA" dirty="0"/>
              <a:t>If you have any questions, concerns or would like to receive more training do not hesitate to email </a:t>
            </a:r>
            <a:r>
              <a:rPr lang="en-CA" dirty="0">
                <a:solidFill>
                  <a:srgbClr val="00B0F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pseguin@clolemanltd.ca</a:t>
            </a:r>
            <a:r>
              <a:rPr lang="en-CA" dirty="0">
                <a:solidFill>
                  <a:srgbClr val="00B0F0"/>
                </a:solidFill>
              </a:rPr>
              <a:t> </a:t>
            </a:r>
            <a:r>
              <a:rPr lang="en-CA" dirty="0"/>
              <a:t>or to contact the office.</a:t>
            </a:r>
          </a:p>
          <a:p>
            <a:r>
              <a:rPr lang="en-CA" dirty="0"/>
              <a:t>Thank you.</a:t>
            </a:r>
          </a:p>
        </p:txBody>
      </p:sp>
    </p:spTree>
    <p:extLst>
      <p:ext uri="{BB962C8B-B14F-4D97-AF65-F5344CB8AC3E}">
        <p14:creationId xmlns:p14="http://schemas.microsoft.com/office/powerpoint/2010/main" val="990101382"/>
      </p:ext>
    </p:extLst>
  </p:cSld>
  <p:clrMapOvr>
    <a:masterClrMapping/>
  </p:clrMapOvr>
</p:sld>
</file>

<file path=ppt/theme/theme1.xml><?xml version="1.0" encoding="utf-8"?>
<a:theme xmlns:a="http://schemas.openxmlformats.org/drawingml/2006/main" name="CosineVTI">
  <a:themeElements>
    <a:clrScheme name="Custom 133">
      <a:dk1>
        <a:sysClr val="windowText" lastClr="000000"/>
      </a:dk1>
      <a:lt1>
        <a:sysClr val="window" lastClr="FFFFFF"/>
      </a:lt1>
      <a:dk2>
        <a:srgbClr val="2A2735"/>
      </a:dk2>
      <a:lt2>
        <a:srgbClr val="EEEEEE"/>
      </a:lt2>
      <a:accent1>
        <a:srgbClr val="1EBE9B"/>
      </a:accent1>
      <a:accent2>
        <a:srgbClr val="8F99BB"/>
      </a:accent2>
      <a:accent3>
        <a:srgbClr val="FD8686"/>
      </a:accent3>
      <a:accent4>
        <a:srgbClr val="A3A3C1"/>
      </a:accent4>
      <a:accent5>
        <a:srgbClr val="7162FE"/>
      </a:accent5>
      <a:accent6>
        <a:srgbClr val="E76445"/>
      </a:accent6>
      <a:hlink>
        <a:srgbClr val="EF08F7"/>
      </a:hlink>
      <a:folHlink>
        <a:srgbClr val="8477FE"/>
      </a:folHlink>
    </a:clrScheme>
    <a:fontScheme name="Custom 50">
      <a:majorFont>
        <a:latin typeface="Grandview"/>
        <a:ea typeface=""/>
        <a:cs typeface=""/>
      </a:majorFont>
      <a:minorFont>
        <a:latin typeface="Grandvie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sineVTI" id="{4F4449D5-5E9D-4D83-9E2A-939F9CF20276}" vid="{03166EA1-370F-4321-A61E-8851365B431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527</Words>
  <Application>Microsoft Office PowerPoint</Application>
  <PresentationFormat>Widescreen</PresentationFormat>
  <Paragraphs>44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Grandview</vt:lpstr>
      <vt:lpstr>Wingdings</vt:lpstr>
      <vt:lpstr>CosineVTI</vt:lpstr>
      <vt:lpstr>FIRST AID </vt:lpstr>
      <vt:lpstr>First Aid and CPR Certification</vt:lpstr>
      <vt:lpstr>WSIB Regulation 1101</vt:lpstr>
      <vt:lpstr>Online Training Course Required</vt:lpstr>
      <vt:lpstr>First Aid Stations</vt:lpstr>
      <vt:lpstr>First Aid/Emergency Response Plan</vt:lpstr>
      <vt:lpstr>Inspections / Reports</vt:lpstr>
      <vt:lpstr>Acknowledgement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FIRST AID </dc:title>
  <dc:creator>Pierre Seguin</dc:creator>
  <cp:lastModifiedBy>Pierre Seguin</cp:lastModifiedBy>
  <cp:revision>1</cp:revision>
  <dcterms:created xsi:type="dcterms:W3CDTF">2023-11-10T20:16:00Z</dcterms:created>
  <dcterms:modified xsi:type="dcterms:W3CDTF">2023-11-13T15:47:39Z</dcterms:modified>
</cp:coreProperties>
</file>