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85" r:id="rId1"/>
  </p:sldMasterIdLst>
  <p:sldIdLst>
    <p:sldId id="256" r:id="rId2"/>
    <p:sldId id="268" r:id="rId3"/>
    <p:sldId id="257" r:id="rId4"/>
    <p:sldId id="259" r:id="rId5"/>
    <p:sldId id="260" r:id="rId6"/>
    <p:sldId id="262" r:id="rId7"/>
    <p:sldId id="261" r:id="rId8"/>
    <p:sldId id="263" r:id="rId9"/>
    <p:sldId id="264" r:id="rId10"/>
    <p:sldId id="265" r:id="rId11"/>
    <p:sldId id="266" r:id="rId12"/>
    <p:sldId id="267" r:id="rId13"/>
    <p:sldId id="269" r:id="rId14"/>
    <p:sldId id="270" r:id="rId15"/>
    <p:sldId id="271" r:id="rId16"/>
    <p:sldId id="272" r:id="rId17"/>
    <p:sldId id="273" r:id="rId18"/>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8B6A9F-B04B-429A-8DFE-11E85500DFB6}" v="6" dt="2023-07-27T19:43:39.2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erre Seguin" userId="0552bf8d-56ae-4e84-9b5d-afaa53c594ab" providerId="ADAL" clId="{DE8B6A9F-B04B-429A-8DFE-11E85500DFB6}"/>
    <pc:docChg chg="undo custSel addSld delSld modSld sldOrd">
      <pc:chgData name="Pierre Seguin" userId="0552bf8d-56ae-4e84-9b5d-afaa53c594ab" providerId="ADAL" clId="{DE8B6A9F-B04B-429A-8DFE-11E85500DFB6}" dt="2023-07-27T20:01:34.577" v="1442" actId="20577"/>
      <pc:docMkLst>
        <pc:docMk/>
      </pc:docMkLst>
      <pc:sldChg chg="addSp delSp modSp mod delDesignElem">
        <pc:chgData name="Pierre Seguin" userId="0552bf8d-56ae-4e84-9b5d-afaa53c594ab" providerId="ADAL" clId="{DE8B6A9F-B04B-429A-8DFE-11E85500DFB6}" dt="2023-07-27T19:48:49.337" v="1441" actId="26606"/>
        <pc:sldMkLst>
          <pc:docMk/>
          <pc:sldMk cId="1836540041" sldId="256"/>
        </pc:sldMkLst>
        <pc:spChg chg="mod">
          <ac:chgData name="Pierre Seguin" userId="0552bf8d-56ae-4e84-9b5d-afaa53c594ab" providerId="ADAL" clId="{DE8B6A9F-B04B-429A-8DFE-11E85500DFB6}" dt="2023-07-27T19:48:49.337" v="1441" actId="26606"/>
          <ac:spMkLst>
            <pc:docMk/>
            <pc:sldMk cId="1836540041" sldId="256"/>
            <ac:spMk id="2" creationId="{8FB6C45A-0FD1-47A8-D65B-6B9C74252296}"/>
          </ac:spMkLst>
        </pc:spChg>
        <pc:spChg chg="add del">
          <ac:chgData name="Pierre Seguin" userId="0552bf8d-56ae-4e84-9b5d-afaa53c594ab" providerId="ADAL" clId="{DE8B6A9F-B04B-429A-8DFE-11E85500DFB6}" dt="2023-07-27T19:46:32.869" v="1432"/>
          <ac:spMkLst>
            <pc:docMk/>
            <pc:sldMk cId="1836540041" sldId="256"/>
            <ac:spMk id="6" creationId="{C69C79E1-F916-4929-A4F3-DE763D4BFA57}"/>
          </ac:spMkLst>
        </pc:spChg>
        <pc:spChg chg="add del">
          <ac:chgData name="Pierre Seguin" userId="0552bf8d-56ae-4e84-9b5d-afaa53c594ab" providerId="ADAL" clId="{DE8B6A9F-B04B-429A-8DFE-11E85500DFB6}" dt="2023-07-27T19:46:57.277" v="1434" actId="26606"/>
          <ac:spMkLst>
            <pc:docMk/>
            <pc:sldMk cId="1836540041" sldId="256"/>
            <ac:spMk id="7" creationId="{A8384FB5-9ADC-4DDC-881B-597D56F5B15D}"/>
          </ac:spMkLst>
        </pc:spChg>
        <pc:spChg chg="add del">
          <ac:chgData name="Pierre Seguin" userId="0552bf8d-56ae-4e84-9b5d-afaa53c594ab" providerId="ADAL" clId="{DE8B6A9F-B04B-429A-8DFE-11E85500DFB6}" dt="2023-07-27T19:46:57.277" v="1434" actId="26606"/>
          <ac:spMkLst>
            <pc:docMk/>
            <pc:sldMk cId="1836540041" sldId="256"/>
            <ac:spMk id="8" creationId="{1199E1B1-A8C0-4FE8-A5A8-1CB41D69F857}"/>
          </ac:spMkLst>
        </pc:spChg>
        <pc:spChg chg="add del">
          <ac:chgData name="Pierre Seguin" userId="0552bf8d-56ae-4e84-9b5d-afaa53c594ab" providerId="ADAL" clId="{DE8B6A9F-B04B-429A-8DFE-11E85500DFB6}" dt="2023-07-27T19:46:32.869" v="1432"/>
          <ac:spMkLst>
            <pc:docMk/>
            <pc:sldMk cId="1836540041" sldId="256"/>
            <ac:spMk id="9" creationId="{A4E37431-20F0-4DD6-84A9-ED2B644943A2}"/>
          </ac:spMkLst>
        </pc:spChg>
        <pc:spChg chg="add del">
          <ac:chgData name="Pierre Seguin" userId="0552bf8d-56ae-4e84-9b5d-afaa53c594ab" providerId="ADAL" clId="{DE8B6A9F-B04B-429A-8DFE-11E85500DFB6}" dt="2023-07-27T19:46:57.277" v="1434" actId="26606"/>
          <ac:spMkLst>
            <pc:docMk/>
            <pc:sldMk cId="1836540041" sldId="256"/>
            <ac:spMk id="10" creationId="{84A8DE83-DE75-4B41-9DB4-A7EC0B0DEC0B}"/>
          </ac:spMkLst>
        </pc:spChg>
        <pc:spChg chg="add del">
          <ac:chgData name="Pierre Seguin" userId="0552bf8d-56ae-4e84-9b5d-afaa53c594ab" providerId="ADAL" clId="{DE8B6A9F-B04B-429A-8DFE-11E85500DFB6}" dt="2023-07-27T19:46:32.869" v="1432"/>
          <ac:spMkLst>
            <pc:docMk/>
            <pc:sldMk cId="1836540041" sldId="256"/>
            <ac:spMk id="11" creationId="{0AE98B72-66C6-4AB4-AF0D-BA830DE86393}"/>
          </ac:spMkLst>
        </pc:spChg>
        <pc:spChg chg="add del">
          <ac:chgData name="Pierre Seguin" userId="0552bf8d-56ae-4e84-9b5d-afaa53c594ab" providerId="ADAL" clId="{DE8B6A9F-B04B-429A-8DFE-11E85500DFB6}" dt="2023-07-27T19:46:57.277" v="1434" actId="26606"/>
          <ac:spMkLst>
            <pc:docMk/>
            <pc:sldMk cId="1836540041" sldId="256"/>
            <ac:spMk id="12" creationId="{A7009A0A-BEF5-4EAC-AF15-E4F9F002E239}"/>
          </ac:spMkLst>
        </pc:spChg>
        <pc:spChg chg="add del">
          <ac:chgData name="Pierre Seguin" userId="0552bf8d-56ae-4e84-9b5d-afaa53c594ab" providerId="ADAL" clId="{DE8B6A9F-B04B-429A-8DFE-11E85500DFB6}" dt="2023-07-27T19:46:32.869" v="1432"/>
          <ac:spMkLst>
            <pc:docMk/>
            <pc:sldMk cId="1836540041" sldId="256"/>
            <ac:spMk id="13" creationId="{407EAFC6-733F-403D-BB4D-05A3A28742F1}"/>
          </ac:spMkLst>
        </pc:spChg>
        <pc:spChg chg="del">
          <ac:chgData name="Pierre Seguin" userId="0552bf8d-56ae-4e84-9b5d-afaa53c594ab" providerId="ADAL" clId="{DE8B6A9F-B04B-429A-8DFE-11E85500DFB6}" dt="2023-07-27T19:45:13.891" v="1429"/>
          <ac:spMkLst>
            <pc:docMk/>
            <pc:sldMk cId="1836540041" sldId="256"/>
            <ac:spMk id="14" creationId="{F0A604E4-7307-451C-93BE-F1F7E1BF3BF8}"/>
          </ac:spMkLst>
        </pc:spChg>
        <pc:spChg chg="add del">
          <ac:chgData name="Pierre Seguin" userId="0552bf8d-56ae-4e84-9b5d-afaa53c594ab" providerId="ADAL" clId="{DE8B6A9F-B04B-429A-8DFE-11E85500DFB6}" dt="2023-07-27T19:46:32.869" v="1432"/>
          <ac:spMkLst>
            <pc:docMk/>
            <pc:sldMk cId="1836540041" sldId="256"/>
            <ac:spMk id="15" creationId="{17A36730-4CB0-4F61-AD11-A44C9765833F}"/>
          </ac:spMkLst>
        </pc:spChg>
        <pc:spChg chg="del">
          <ac:chgData name="Pierre Seguin" userId="0552bf8d-56ae-4e84-9b5d-afaa53c594ab" providerId="ADAL" clId="{DE8B6A9F-B04B-429A-8DFE-11E85500DFB6}" dt="2023-07-27T19:45:13.891" v="1429"/>
          <ac:spMkLst>
            <pc:docMk/>
            <pc:sldMk cId="1836540041" sldId="256"/>
            <ac:spMk id="16" creationId="{F7F3A0AA-35E5-4085-942B-737839030604}"/>
          </ac:spMkLst>
        </pc:spChg>
        <pc:spChg chg="del">
          <ac:chgData name="Pierre Seguin" userId="0552bf8d-56ae-4e84-9b5d-afaa53c594ab" providerId="ADAL" clId="{DE8B6A9F-B04B-429A-8DFE-11E85500DFB6}" dt="2023-07-27T19:45:13.891" v="1429"/>
          <ac:spMkLst>
            <pc:docMk/>
            <pc:sldMk cId="1836540041" sldId="256"/>
            <ac:spMk id="17" creationId="{402F5C38-C747-4173-ABBF-656E39E82130}"/>
          </ac:spMkLst>
        </pc:spChg>
        <pc:spChg chg="del">
          <ac:chgData name="Pierre Seguin" userId="0552bf8d-56ae-4e84-9b5d-afaa53c594ab" providerId="ADAL" clId="{DE8B6A9F-B04B-429A-8DFE-11E85500DFB6}" dt="2023-07-27T19:45:13.891" v="1429"/>
          <ac:spMkLst>
            <pc:docMk/>
            <pc:sldMk cId="1836540041" sldId="256"/>
            <ac:spMk id="18" creationId="{E37EECFC-A684-4391-AE85-4CDAF5565F61}"/>
          </ac:spMkLst>
        </pc:spChg>
        <pc:spChg chg="add del">
          <ac:chgData name="Pierre Seguin" userId="0552bf8d-56ae-4e84-9b5d-afaa53c594ab" providerId="ADAL" clId="{DE8B6A9F-B04B-429A-8DFE-11E85500DFB6}" dt="2023-07-27T19:46:32.869" v="1432"/>
          <ac:spMkLst>
            <pc:docMk/>
            <pc:sldMk cId="1836540041" sldId="256"/>
            <ac:spMk id="19" creationId="{767334AB-16BD-4EC7-8C6B-4B5171600933}"/>
          </ac:spMkLst>
        </pc:spChg>
        <pc:spChg chg="add del">
          <ac:chgData name="Pierre Seguin" userId="0552bf8d-56ae-4e84-9b5d-afaa53c594ab" providerId="ADAL" clId="{DE8B6A9F-B04B-429A-8DFE-11E85500DFB6}" dt="2023-07-27T19:47:23.220" v="1436" actId="26606"/>
          <ac:spMkLst>
            <pc:docMk/>
            <pc:sldMk cId="1836540041" sldId="256"/>
            <ac:spMk id="20" creationId="{A4E37431-20F0-4DD6-84A9-ED2B644943A2}"/>
          </ac:spMkLst>
        </pc:spChg>
        <pc:spChg chg="add del">
          <ac:chgData name="Pierre Seguin" userId="0552bf8d-56ae-4e84-9b5d-afaa53c594ab" providerId="ADAL" clId="{DE8B6A9F-B04B-429A-8DFE-11E85500DFB6}" dt="2023-07-27T19:47:23.220" v="1436" actId="26606"/>
          <ac:spMkLst>
            <pc:docMk/>
            <pc:sldMk cId="1836540041" sldId="256"/>
            <ac:spMk id="21" creationId="{0AE98B72-66C6-4AB4-AF0D-BA830DE86393}"/>
          </ac:spMkLst>
        </pc:spChg>
        <pc:spChg chg="add del">
          <ac:chgData name="Pierre Seguin" userId="0552bf8d-56ae-4e84-9b5d-afaa53c594ab" providerId="ADAL" clId="{DE8B6A9F-B04B-429A-8DFE-11E85500DFB6}" dt="2023-07-27T19:47:23.220" v="1436" actId="26606"/>
          <ac:spMkLst>
            <pc:docMk/>
            <pc:sldMk cId="1836540041" sldId="256"/>
            <ac:spMk id="22" creationId="{407EAFC6-733F-403D-BB4D-05A3A28742F1}"/>
          </ac:spMkLst>
        </pc:spChg>
        <pc:spChg chg="add del">
          <ac:chgData name="Pierre Seguin" userId="0552bf8d-56ae-4e84-9b5d-afaa53c594ab" providerId="ADAL" clId="{DE8B6A9F-B04B-429A-8DFE-11E85500DFB6}" dt="2023-07-27T19:47:23.220" v="1436" actId="26606"/>
          <ac:spMkLst>
            <pc:docMk/>
            <pc:sldMk cId="1836540041" sldId="256"/>
            <ac:spMk id="23" creationId="{17A36730-4CB0-4F61-AD11-A44C9765833F}"/>
          </ac:spMkLst>
        </pc:spChg>
        <pc:spChg chg="add del">
          <ac:chgData name="Pierre Seguin" userId="0552bf8d-56ae-4e84-9b5d-afaa53c594ab" providerId="ADAL" clId="{DE8B6A9F-B04B-429A-8DFE-11E85500DFB6}" dt="2023-07-27T19:47:23.220" v="1436" actId="26606"/>
          <ac:spMkLst>
            <pc:docMk/>
            <pc:sldMk cId="1836540041" sldId="256"/>
            <ac:spMk id="24" creationId="{C69C79E1-F916-4929-A4F3-DE763D4BFA57}"/>
          </ac:spMkLst>
        </pc:spChg>
        <pc:spChg chg="add del">
          <ac:chgData name="Pierre Seguin" userId="0552bf8d-56ae-4e84-9b5d-afaa53c594ab" providerId="ADAL" clId="{DE8B6A9F-B04B-429A-8DFE-11E85500DFB6}" dt="2023-07-27T19:47:23.220" v="1436" actId="26606"/>
          <ac:spMkLst>
            <pc:docMk/>
            <pc:sldMk cId="1836540041" sldId="256"/>
            <ac:spMk id="25" creationId="{767334AB-16BD-4EC7-8C6B-4B5171600933}"/>
          </ac:spMkLst>
        </pc:spChg>
        <pc:spChg chg="add del">
          <ac:chgData name="Pierre Seguin" userId="0552bf8d-56ae-4e84-9b5d-afaa53c594ab" providerId="ADAL" clId="{DE8B6A9F-B04B-429A-8DFE-11E85500DFB6}" dt="2023-07-27T19:48:03.527" v="1438" actId="26606"/>
          <ac:spMkLst>
            <pc:docMk/>
            <pc:sldMk cId="1836540041" sldId="256"/>
            <ac:spMk id="27" creationId="{3C54F4CE-85F0-46ED-80DA-9518C9251AD1}"/>
          </ac:spMkLst>
        </pc:spChg>
        <pc:spChg chg="add del">
          <ac:chgData name="Pierre Seguin" userId="0552bf8d-56ae-4e84-9b5d-afaa53c594ab" providerId="ADAL" clId="{DE8B6A9F-B04B-429A-8DFE-11E85500DFB6}" dt="2023-07-27T19:48:03.527" v="1438" actId="26606"/>
          <ac:spMkLst>
            <pc:docMk/>
            <pc:sldMk cId="1836540041" sldId="256"/>
            <ac:spMk id="28" creationId="{DADD1FCA-8ACB-4958-81DD-4CDD6D3E1921}"/>
          </ac:spMkLst>
        </pc:spChg>
        <pc:spChg chg="add del">
          <ac:chgData name="Pierre Seguin" userId="0552bf8d-56ae-4e84-9b5d-afaa53c594ab" providerId="ADAL" clId="{DE8B6A9F-B04B-429A-8DFE-11E85500DFB6}" dt="2023-07-27T19:48:49.329" v="1440" actId="26606"/>
          <ac:spMkLst>
            <pc:docMk/>
            <pc:sldMk cId="1836540041" sldId="256"/>
            <ac:spMk id="30" creationId="{A8384FB5-9ADC-4DDC-881B-597D56F5B15D}"/>
          </ac:spMkLst>
        </pc:spChg>
        <pc:spChg chg="add del">
          <ac:chgData name="Pierre Seguin" userId="0552bf8d-56ae-4e84-9b5d-afaa53c594ab" providerId="ADAL" clId="{DE8B6A9F-B04B-429A-8DFE-11E85500DFB6}" dt="2023-07-27T19:48:49.329" v="1440" actId="26606"/>
          <ac:spMkLst>
            <pc:docMk/>
            <pc:sldMk cId="1836540041" sldId="256"/>
            <ac:spMk id="31" creationId="{BC05CA36-AD6A-4ABF-9A05-52E5A143D2BB}"/>
          </ac:spMkLst>
        </pc:spChg>
        <pc:spChg chg="add del">
          <ac:chgData name="Pierre Seguin" userId="0552bf8d-56ae-4e84-9b5d-afaa53c594ab" providerId="ADAL" clId="{DE8B6A9F-B04B-429A-8DFE-11E85500DFB6}" dt="2023-07-27T19:48:49.329" v="1440" actId="26606"/>
          <ac:spMkLst>
            <pc:docMk/>
            <pc:sldMk cId="1836540041" sldId="256"/>
            <ac:spMk id="32" creationId="{D4331EE8-85A4-4588-8D9E-70E534D477DB}"/>
          </ac:spMkLst>
        </pc:spChg>
        <pc:spChg chg="add del">
          <ac:chgData name="Pierre Seguin" userId="0552bf8d-56ae-4e84-9b5d-afaa53c594ab" providerId="ADAL" clId="{DE8B6A9F-B04B-429A-8DFE-11E85500DFB6}" dt="2023-07-27T19:48:49.329" v="1440" actId="26606"/>
          <ac:spMkLst>
            <pc:docMk/>
            <pc:sldMk cId="1836540041" sldId="256"/>
            <ac:spMk id="33" creationId="{49D6C862-61CC-4B46-8080-96583D653BAB}"/>
          </ac:spMkLst>
        </pc:spChg>
        <pc:spChg chg="add del">
          <ac:chgData name="Pierre Seguin" userId="0552bf8d-56ae-4e84-9b5d-afaa53c594ab" providerId="ADAL" clId="{DE8B6A9F-B04B-429A-8DFE-11E85500DFB6}" dt="2023-07-27T19:48:49.329" v="1440" actId="26606"/>
          <ac:spMkLst>
            <pc:docMk/>
            <pc:sldMk cId="1836540041" sldId="256"/>
            <ac:spMk id="34" creationId="{E37EECFC-A684-4391-AE85-4CDAF5565F61}"/>
          </ac:spMkLst>
        </pc:spChg>
        <pc:spChg chg="add">
          <ac:chgData name="Pierre Seguin" userId="0552bf8d-56ae-4e84-9b5d-afaa53c594ab" providerId="ADAL" clId="{DE8B6A9F-B04B-429A-8DFE-11E85500DFB6}" dt="2023-07-27T19:48:49.337" v="1441" actId="26606"/>
          <ac:spMkLst>
            <pc:docMk/>
            <pc:sldMk cId="1836540041" sldId="256"/>
            <ac:spMk id="36" creationId="{3C54F4CE-85F0-46ED-80DA-9518C9251AD1}"/>
          </ac:spMkLst>
        </pc:spChg>
        <pc:spChg chg="add">
          <ac:chgData name="Pierre Seguin" userId="0552bf8d-56ae-4e84-9b5d-afaa53c594ab" providerId="ADAL" clId="{DE8B6A9F-B04B-429A-8DFE-11E85500DFB6}" dt="2023-07-27T19:48:49.337" v="1441" actId="26606"/>
          <ac:spMkLst>
            <pc:docMk/>
            <pc:sldMk cId="1836540041" sldId="256"/>
            <ac:spMk id="37" creationId="{DADD1FCA-8ACB-4958-81DD-4CDD6D3E1921}"/>
          </ac:spMkLst>
        </pc:spChg>
        <pc:picChg chg="mod">
          <ac:chgData name="Pierre Seguin" userId="0552bf8d-56ae-4e84-9b5d-afaa53c594ab" providerId="ADAL" clId="{DE8B6A9F-B04B-429A-8DFE-11E85500DFB6}" dt="2023-07-27T19:48:49.337" v="1441" actId="26606"/>
          <ac:picMkLst>
            <pc:docMk/>
            <pc:sldMk cId="1836540041" sldId="256"/>
            <ac:picMk id="4" creationId="{E62CDF33-4A3F-4D63-B78A-BCCA1CD1F683}"/>
          </ac:picMkLst>
        </pc:picChg>
      </pc:sldChg>
      <pc:sldChg chg="addSp modSp mod">
        <pc:chgData name="Pierre Seguin" userId="0552bf8d-56ae-4e84-9b5d-afaa53c594ab" providerId="ADAL" clId="{DE8B6A9F-B04B-429A-8DFE-11E85500DFB6}" dt="2023-07-27T19:41:38.077" v="1426" actId="255"/>
        <pc:sldMkLst>
          <pc:docMk/>
          <pc:sldMk cId="3011724764" sldId="257"/>
        </pc:sldMkLst>
        <pc:spChg chg="add mod">
          <ac:chgData name="Pierre Seguin" userId="0552bf8d-56ae-4e84-9b5d-afaa53c594ab" providerId="ADAL" clId="{DE8B6A9F-B04B-429A-8DFE-11E85500DFB6}" dt="2023-07-27T19:41:38.077" v="1426" actId="255"/>
          <ac:spMkLst>
            <pc:docMk/>
            <pc:sldMk cId="3011724764" sldId="257"/>
            <ac:spMk id="5" creationId="{375399A7-CF78-1EA6-2830-2FF6BE298000}"/>
          </ac:spMkLst>
        </pc:spChg>
        <pc:picChg chg="mod">
          <ac:chgData name="Pierre Seguin" userId="0552bf8d-56ae-4e84-9b5d-afaa53c594ab" providerId="ADAL" clId="{DE8B6A9F-B04B-429A-8DFE-11E85500DFB6}" dt="2023-07-27T18:47:55.401" v="393" actId="14100"/>
          <ac:picMkLst>
            <pc:docMk/>
            <pc:sldMk cId="3011724764" sldId="257"/>
            <ac:picMk id="7" creationId="{131E3C6F-ADF3-F052-56B2-314AB9C2B89C}"/>
          </ac:picMkLst>
        </pc:picChg>
      </pc:sldChg>
      <pc:sldChg chg="addSp modSp mod">
        <pc:chgData name="Pierre Seguin" userId="0552bf8d-56ae-4e84-9b5d-afaa53c594ab" providerId="ADAL" clId="{DE8B6A9F-B04B-429A-8DFE-11E85500DFB6}" dt="2023-07-27T19:40:52.005" v="1423" actId="1076"/>
        <pc:sldMkLst>
          <pc:docMk/>
          <pc:sldMk cId="692582705" sldId="259"/>
        </pc:sldMkLst>
        <pc:spChg chg="add mod">
          <ac:chgData name="Pierre Seguin" userId="0552bf8d-56ae-4e84-9b5d-afaa53c594ab" providerId="ADAL" clId="{DE8B6A9F-B04B-429A-8DFE-11E85500DFB6}" dt="2023-07-27T19:40:52.005" v="1423" actId="1076"/>
          <ac:spMkLst>
            <pc:docMk/>
            <pc:sldMk cId="692582705" sldId="259"/>
            <ac:spMk id="6" creationId="{55A41344-5C56-8ED3-BCEE-67A61114DDA0}"/>
          </ac:spMkLst>
        </pc:spChg>
      </pc:sldChg>
      <pc:sldChg chg="addSp modSp mod">
        <pc:chgData name="Pierre Seguin" userId="0552bf8d-56ae-4e84-9b5d-afaa53c594ab" providerId="ADAL" clId="{DE8B6A9F-B04B-429A-8DFE-11E85500DFB6}" dt="2023-07-27T19:40:20.899" v="1419" actId="255"/>
        <pc:sldMkLst>
          <pc:docMk/>
          <pc:sldMk cId="2116592328" sldId="260"/>
        </pc:sldMkLst>
        <pc:spChg chg="mod">
          <ac:chgData name="Pierre Seguin" userId="0552bf8d-56ae-4e84-9b5d-afaa53c594ab" providerId="ADAL" clId="{DE8B6A9F-B04B-429A-8DFE-11E85500DFB6}" dt="2023-07-27T18:48:56.968" v="397" actId="20577"/>
          <ac:spMkLst>
            <pc:docMk/>
            <pc:sldMk cId="2116592328" sldId="260"/>
            <ac:spMk id="5" creationId="{913E006D-F581-0792-96C8-05A5ACE7271E}"/>
          </ac:spMkLst>
        </pc:spChg>
        <pc:spChg chg="add mod">
          <ac:chgData name="Pierre Seguin" userId="0552bf8d-56ae-4e84-9b5d-afaa53c594ab" providerId="ADAL" clId="{DE8B6A9F-B04B-429A-8DFE-11E85500DFB6}" dt="2023-07-27T19:40:20.899" v="1419" actId="255"/>
          <ac:spMkLst>
            <pc:docMk/>
            <pc:sldMk cId="2116592328" sldId="260"/>
            <ac:spMk id="8" creationId="{8A1240B3-AE91-02BC-74E6-8365C385979A}"/>
          </ac:spMkLst>
        </pc:spChg>
        <pc:picChg chg="mod">
          <ac:chgData name="Pierre Seguin" userId="0552bf8d-56ae-4e84-9b5d-afaa53c594ab" providerId="ADAL" clId="{DE8B6A9F-B04B-429A-8DFE-11E85500DFB6}" dt="2023-07-27T18:49:13.074" v="402" actId="1076"/>
          <ac:picMkLst>
            <pc:docMk/>
            <pc:sldMk cId="2116592328" sldId="260"/>
            <ac:picMk id="7" creationId="{131E3C6F-ADF3-F052-56B2-314AB9C2B89C}"/>
          </ac:picMkLst>
        </pc:picChg>
      </pc:sldChg>
      <pc:sldChg chg="addSp modSp mod">
        <pc:chgData name="Pierre Seguin" userId="0552bf8d-56ae-4e84-9b5d-afaa53c594ab" providerId="ADAL" clId="{DE8B6A9F-B04B-429A-8DFE-11E85500DFB6}" dt="2023-07-27T18:52:02.062" v="474" actId="255"/>
        <pc:sldMkLst>
          <pc:docMk/>
          <pc:sldMk cId="1005449779" sldId="262"/>
        </pc:sldMkLst>
        <pc:spChg chg="mod">
          <ac:chgData name="Pierre Seguin" userId="0552bf8d-56ae-4e84-9b5d-afaa53c594ab" providerId="ADAL" clId="{DE8B6A9F-B04B-429A-8DFE-11E85500DFB6}" dt="2023-07-27T18:51:14.733" v="472" actId="20577"/>
          <ac:spMkLst>
            <pc:docMk/>
            <pc:sldMk cId="1005449779" sldId="262"/>
            <ac:spMk id="4" creationId="{DD3099DC-A8C3-2E82-6CBA-C1702686872F}"/>
          </ac:spMkLst>
        </pc:spChg>
        <pc:spChg chg="add mod">
          <ac:chgData name="Pierre Seguin" userId="0552bf8d-56ae-4e84-9b5d-afaa53c594ab" providerId="ADAL" clId="{DE8B6A9F-B04B-429A-8DFE-11E85500DFB6}" dt="2023-07-27T18:52:02.062" v="474" actId="255"/>
          <ac:spMkLst>
            <pc:docMk/>
            <pc:sldMk cId="1005449779" sldId="262"/>
            <ac:spMk id="5" creationId="{205F7BCD-C129-AF9A-8093-9026CD9C937F}"/>
          </ac:spMkLst>
        </pc:spChg>
      </pc:sldChg>
      <pc:sldChg chg="modSp mod">
        <pc:chgData name="Pierre Seguin" userId="0552bf8d-56ae-4e84-9b5d-afaa53c594ab" providerId="ADAL" clId="{DE8B6A9F-B04B-429A-8DFE-11E85500DFB6}" dt="2023-07-27T20:01:34.577" v="1442" actId="20577"/>
        <pc:sldMkLst>
          <pc:docMk/>
          <pc:sldMk cId="3755642687" sldId="266"/>
        </pc:sldMkLst>
        <pc:spChg chg="mod">
          <ac:chgData name="Pierre Seguin" userId="0552bf8d-56ae-4e84-9b5d-afaa53c594ab" providerId="ADAL" clId="{DE8B6A9F-B04B-429A-8DFE-11E85500DFB6}" dt="2023-07-27T20:01:34.577" v="1442" actId="20577"/>
          <ac:spMkLst>
            <pc:docMk/>
            <pc:sldMk cId="3755642687" sldId="266"/>
            <ac:spMk id="5" creationId="{BB6F0B87-337A-577A-A7C1-88304E94391F}"/>
          </ac:spMkLst>
        </pc:spChg>
      </pc:sldChg>
      <pc:sldChg chg="modSp add mod ord">
        <pc:chgData name="Pierre Seguin" userId="0552bf8d-56ae-4e84-9b5d-afaa53c594ab" providerId="ADAL" clId="{DE8B6A9F-B04B-429A-8DFE-11E85500DFB6}" dt="2023-07-27T19:42:24.561" v="1427" actId="255"/>
        <pc:sldMkLst>
          <pc:docMk/>
          <pc:sldMk cId="844449037" sldId="268"/>
        </pc:sldMkLst>
        <pc:spChg chg="mod">
          <ac:chgData name="Pierre Seguin" userId="0552bf8d-56ae-4e84-9b5d-afaa53c594ab" providerId="ADAL" clId="{DE8B6A9F-B04B-429A-8DFE-11E85500DFB6}" dt="2023-07-27T19:42:24.561" v="1427" actId="255"/>
          <ac:spMkLst>
            <pc:docMk/>
            <pc:sldMk cId="844449037" sldId="268"/>
            <ac:spMk id="5" creationId="{BB6F0B87-337A-577A-A7C1-88304E94391F}"/>
          </ac:spMkLst>
        </pc:spChg>
      </pc:sldChg>
      <pc:sldChg chg="addSp delSp modSp add mod">
        <pc:chgData name="Pierre Seguin" userId="0552bf8d-56ae-4e84-9b5d-afaa53c594ab" providerId="ADAL" clId="{DE8B6A9F-B04B-429A-8DFE-11E85500DFB6}" dt="2023-07-27T18:53:40.105" v="483" actId="255"/>
        <pc:sldMkLst>
          <pc:docMk/>
          <pc:sldMk cId="3840576051" sldId="269"/>
        </pc:sldMkLst>
        <pc:spChg chg="add mod">
          <ac:chgData name="Pierre Seguin" userId="0552bf8d-56ae-4e84-9b5d-afaa53c594ab" providerId="ADAL" clId="{DE8B6A9F-B04B-429A-8DFE-11E85500DFB6}" dt="2023-07-27T18:53:40.105" v="483" actId="255"/>
          <ac:spMkLst>
            <pc:docMk/>
            <pc:sldMk cId="3840576051" sldId="269"/>
            <ac:spMk id="4" creationId="{D1A22B6D-7239-4079-6B5D-C3284A055214}"/>
          </ac:spMkLst>
        </pc:spChg>
        <pc:spChg chg="del mod">
          <ac:chgData name="Pierre Seguin" userId="0552bf8d-56ae-4e84-9b5d-afaa53c594ab" providerId="ADAL" clId="{DE8B6A9F-B04B-429A-8DFE-11E85500DFB6}" dt="2023-07-27T18:53:01.421" v="478"/>
          <ac:spMkLst>
            <pc:docMk/>
            <pc:sldMk cId="3840576051" sldId="269"/>
            <ac:spMk id="5" creationId="{BB6F0B87-337A-577A-A7C1-88304E94391F}"/>
          </ac:spMkLst>
        </pc:spChg>
      </pc:sldChg>
      <pc:sldChg chg="new del">
        <pc:chgData name="Pierre Seguin" userId="0552bf8d-56ae-4e84-9b5d-afaa53c594ab" providerId="ADAL" clId="{DE8B6A9F-B04B-429A-8DFE-11E85500DFB6}" dt="2023-07-27T18:54:53.931" v="485" actId="2696"/>
        <pc:sldMkLst>
          <pc:docMk/>
          <pc:sldMk cId="3744914013" sldId="270"/>
        </pc:sldMkLst>
      </pc:sldChg>
      <pc:sldChg chg="addSp delSp modSp add mod">
        <pc:chgData name="Pierre Seguin" userId="0552bf8d-56ae-4e84-9b5d-afaa53c594ab" providerId="ADAL" clId="{DE8B6A9F-B04B-429A-8DFE-11E85500DFB6}" dt="2023-07-27T19:37:41.339" v="1414" actId="115"/>
        <pc:sldMkLst>
          <pc:docMk/>
          <pc:sldMk cId="4269918992" sldId="270"/>
        </pc:sldMkLst>
        <pc:spChg chg="del">
          <ac:chgData name="Pierre Seguin" userId="0552bf8d-56ae-4e84-9b5d-afaa53c594ab" providerId="ADAL" clId="{DE8B6A9F-B04B-429A-8DFE-11E85500DFB6}" dt="2023-07-27T18:55:06.523" v="487" actId="478"/>
          <ac:spMkLst>
            <pc:docMk/>
            <pc:sldMk cId="4269918992" sldId="270"/>
            <ac:spMk id="4" creationId="{D1A22B6D-7239-4079-6B5D-C3284A055214}"/>
          </ac:spMkLst>
        </pc:spChg>
        <pc:spChg chg="add del mod">
          <ac:chgData name="Pierre Seguin" userId="0552bf8d-56ae-4e84-9b5d-afaa53c594ab" providerId="ADAL" clId="{DE8B6A9F-B04B-429A-8DFE-11E85500DFB6}" dt="2023-07-27T18:55:43.527" v="491" actId="22"/>
          <ac:spMkLst>
            <pc:docMk/>
            <pc:sldMk cId="4269918992" sldId="270"/>
            <ac:spMk id="5" creationId="{A8A6F131-A974-4928-37DD-A6D0B97FBB3E}"/>
          </ac:spMkLst>
        </pc:spChg>
        <pc:spChg chg="add mod">
          <ac:chgData name="Pierre Seguin" userId="0552bf8d-56ae-4e84-9b5d-afaa53c594ab" providerId="ADAL" clId="{DE8B6A9F-B04B-429A-8DFE-11E85500DFB6}" dt="2023-07-27T19:37:41.339" v="1414" actId="115"/>
          <ac:spMkLst>
            <pc:docMk/>
            <pc:sldMk cId="4269918992" sldId="270"/>
            <ac:spMk id="8" creationId="{BE71090A-E353-0E91-E81C-6D57AA0AE946}"/>
          </ac:spMkLst>
        </pc:spChg>
      </pc:sldChg>
      <pc:sldChg chg="addSp delSp modSp add mod">
        <pc:chgData name="Pierre Seguin" userId="0552bf8d-56ae-4e84-9b5d-afaa53c594ab" providerId="ADAL" clId="{DE8B6A9F-B04B-429A-8DFE-11E85500DFB6}" dt="2023-07-27T19:01:30.350" v="539" actId="1076"/>
        <pc:sldMkLst>
          <pc:docMk/>
          <pc:sldMk cId="3029961752" sldId="271"/>
        </pc:sldMkLst>
        <pc:spChg chg="add del mod">
          <ac:chgData name="Pierre Seguin" userId="0552bf8d-56ae-4e84-9b5d-afaa53c594ab" providerId="ADAL" clId="{DE8B6A9F-B04B-429A-8DFE-11E85500DFB6}" dt="2023-07-27T19:00:40.922" v="535" actId="478"/>
          <ac:spMkLst>
            <pc:docMk/>
            <pc:sldMk cId="3029961752" sldId="271"/>
            <ac:spMk id="4" creationId="{9F83BBD5-878C-5C67-846D-F8EA2498C70D}"/>
          </ac:spMkLst>
        </pc:spChg>
        <pc:spChg chg="add mod">
          <ac:chgData name="Pierre Seguin" userId="0552bf8d-56ae-4e84-9b5d-afaa53c594ab" providerId="ADAL" clId="{DE8B6A9F-B04B-429A-8DFE-11E85500DFB6}" dt="2023-07-27T19:01:30.350" v="539" actId="1076"/>
          <ac:spMkLst>
            <pc:docMk/>
            <pc:sldMk cId="3029961752" sldId="271"/>
            <ac:spMk id="6" creationId="{210F1D30-65C9-61C5-2902-38388EA87A46}"/>
          </ac:spMkLst>
        </pc:spChg>
        <pc:spChg chg="del">
          <ac:chgData name="Pierre Seguin" userId="0552bf8d-56ae-4e84-9b5d-afaa53c594ab" providerId="ADAL" clId="{DE8B6A9F-B04B-429A-8DFE-11E85500DFB6}" dt="2023-07-27T18:59:57.283" v="531" actId="478"/>
          <ac:spMkLst>
            <pc:docMk/>
            <pc:sldMk cId="3029961752" sldId="271"/>
            <ac:spMk id="8" creationId="{BE71090A-E353-0E91-E81C-6D57AA0AE946}"/>
          </ac:spMkLst>
        </pc:spChg>
      </pc:sldChg>
      <pc:sldChg chg="addSp delSp modSp add mod">
        <pc:chgData name="Pierre Seguin" userId="0552bf8d-56ae-4e84-9b5d-afaa53c594ab" providerId="ADAL" clId="{DE8B6A9F-B04B-429A-8DFE-11E85500DFB6}" dt="2023-07-27T19:02:28.583" v="550" actId="1076"/>
        <pc:sldMkLst>
          <pc:docMk/>
          <pc:sldMk cId="488933803" sldId="272"/>
        </pc:sldMkLst>
        <pc:spChg chg="add mod">
          <ac:chgData name="Pierre Seguin" userId="0552bf8d-56ae-4e84-9b5d-afaa53c594ab" providerId="ADAL" clId="{DE8B6A9F-B04B-429A-8DFE-11E85500DFB6}" dt="2023-07-27T19:02:28.583" v="550" actId="1076"/>
          <ac:spMkLst>
            <pc:docMk/>
            <pc:sldMk cId="488933803" sldId="272"/>
            <ac:spMk id="4" creationId="{8A70F2B6-2056-D984-C354-52503C0B2EEA}"/>
          </ac:spMkLst>
        </pc:spChg>
        <pc:spChg chg="del mod">
          <ac:chgData name="Pierre Seguin" userId="0552bf8d-56ae-4e84-9b5d-afaa53c594ab" providerId="ADAL" clId="{DE8B6A9F-B04B-429A-8DFE-11E85500DFB6}" dt="2023-07-27T19:01:58.971" v="546"/>
          <ac:spMkLst>
            <pc:docMk/>
            <pc:sldMk cId="488933803" sldId="272"/>
            <ac:spMk id="6" creationId="{210F1D30-65C9-61C5-2902-38388EA87A46}"/>
          </ac:spMkLst>
        </pc:spChg>
      </pc:sldChg>
      <pc:sldChg chg="addSp delSp modSp add mod">
        <pc:chgData name="Pierre Seguin" userId="0552bf8d-56ae-4e84-9b5d-afaa53c594ab" providerId="ADAL" clId="{DE8B6A9F-B04B-429A-8DFE-11E85500DFB6}" dt="2023-07-27T19:39:34.349" v="1418" actId="20577"/>
        <pc:sldMkLst>
          <pc:docMk/>
          <pc:sldMk cId="1855378754" sldId="273"/>
        </pc:sldMkLst>
        <pc:spChg chg="del mod">
          <ac:chgData name="Pierre Seguin" userId="0552bf8d-56ae-4e84-9b5d-afaa53c594ab" providerId="ADAL" clId="{DE8B6A9F-B04B-429A-8DFE-11E85500DFB6}" dt="2023-07-27T19:08:48.202" v="558" actId="478"/>
          <ac:spMkLst>
            <pc:docMk/>
            <pc:sldMk cId="1855378754" sldId="273"/>
            <ac:spMk id="4" creationId="{8A70F2B6-2056-D984-C354-52503C0B2EEA}"/>
          </ac:spMkLst>
        </pc:spChg>
        <pc:spChg chg="add mod">
          <ac:chgData name="Pierre Seguin" userId="0552bf8d-56ae-4e84-9b5d-afaa53c594ab" providerId="ADAL" clId="{DE8B6A9F-B04B-429A-8DFE-11E85500DFB6}" dt="2023-07-27T19:39:34.349" v="1418" actId="20577"/>
          <ac:spMkLst>
            <pc:docMk/>
            <pc:sldMk cId="1855378754" sldId="273"/>
            <ac:spMk id="5" creationId="{B519DCA1-9A94-74E4-724A-A043E57E02CA}"/>
          </ac:spMkLst>
        </pc:spChg>
        <pc:spChg chg="add mod">
          <ac:chgData name="Pierre Seguin" userId="0552bf8d-56ae-4e84-9b5d-afaa53c594ab" providerId="ADAL" clId="{DE8B6A9F-B04B-429A-8DFE-11E85500DFB6}" dt="2023-07-27T19:35:28.453" v="1408" actId="1076"/>
          <ac:spMkLst>
            <pc:docMk/>
            <pc:sldMk cId="1855378754" sldId="273"/>
            <ac:spMk id="8" creationId="{C4D83536-BAAC-A60E-8088-B9E7FC64C74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3DCED-B030-F3C6-8615-59A5A742C33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9B2115E9-3885-0C78-3B18-F256C8C42B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8C33DDAA-F358-D7F0-F8D3-6256900ECADF}"/>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5" name="Footer Placeholder 4">
            <a:extLst>
              <a:ext uri="{FF2B5EF4-FFF2-40B4-BE49-F238E27FC236}">
                <a16:creationId xmlns:a16="http://schemas.microsoft.com/office/drawing/2014/main" id="{BC6F5357-2248-0C05-6DA6-2482A2B5B37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AF5F5896-4090-7FD4-6A30-50F3AE5E1C8B}"/>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35411368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33A61-ECBD-1293-E3D8-10399ADCD848}"/>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345F2605-E901-23D6-9550-85487AF5E0E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2CC6AAB4-9CCB-6C72-0926-206CB59FDEDA}"/>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5" name="Footer Placeholder 4">
            <a:extLst>
              <a:ext uri="{FF2B5EF4-FFF2-40B4-BE49-F238E27FC236}">
                <a16:creationId xmlns:a16="http://schemas.microsoft.com/office/drawing/2014/main" id="{BF2ADC5C-EFC4-52D8-DA5C-46022158B52B}"/>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F990C698-D6A4-2760-BB70-6017ADC003E8}"/>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2352888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CFC2A-542B-8A91-B8D5-4E6474F0437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80E7A264-7376-A126-381E-AFE5A5B113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5D4E6CD-D2F8-CB80-E9F8-EF3CCB7408C4}"/>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5" name="Footer Placeholder 4">
            <a:extLst>
              <a:ext uri="{FF2B5EF4-FFF2-40B4-BE49-F238E27FC236}">
                <a16:creationId xmlns:a16="http://schemas.microsoft.com/office/drawing/2014/main" id="{F51E218E-5E27-C5CE-0ECF-4C89247210E2}"/>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074C277B-63A7-945C-B81A-D54C9930D102}"/>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1211964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8D17D-0C7F-2AAE-9BE9-39DB38B9435F}"/>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D5317A5D-5EF5-3D8E-F920-A858EC8C508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52FE7948-0A9C-0E22-0A32-ADDE19F30A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784A2B92-E2A6-81D3-4D27-3F9AD7ECB703}"/>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6" name="Footer Placeholder 5">
            <a:extLst>
              <a:ext uri="{FF2B5EF4-FFF2-40B4-BE49-F238E27FC236}">
                <a16:creationId xmlns:a16="http://schemas.microsoft.com/office/drawing/2014/main" id="{0C69DF60-E9ED-BFAC-34A9-1D66C2FEB9A3}"/>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8CEB687F-1627-8723-24AC-C8A8A01F13BE}"/>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3276093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AAA18-EBA6-CDA9-BEA3-56E100487152}"/>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3FA583A3-B5C5-D530-0505-8EF84083B96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9110D25-5F42-4879-C468-8497B5FFAA2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F04E01A2-1C1B-472D-2F4A-960D43604F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9BAFB8-8216-BA71-7E14-D9EF1408FA8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746B6D98-C895-D62A-AACD-BFB46D29EDC1}"/>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8" name="Footer Placeholder 7">
            <a:extLst>
              <a:ext uri="{FF2B5EF4-FFF2-40B4-BE49-F238E27FC236}">
                <a16:creationId xmlns:a16="http://schemas.microsoft.com/office/drawing/2014/main" id="{97B62D14-0ED6-53E3-1FBB-F5E1B05CBD90}"/>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C325A6D4-8242-1063-0669-08468422D464}"/>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1755724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936E7-4295-EA55-DBD2-219873E9CED4}"/>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F5F985F9-758C-68C8-F981-E8DBFF10C9F6}"/>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4" name="Footer Placeholder 3">
            <a:extLst>
              <a:ext uri="{FF2B5EF4-FFF2-40B4-BE49-F238E27FC236}">
                <a16:creationId xmlns:a16="http://schemas.microsoft.com/office/drawing/2014/main" id="{1FC26BCB-984C-82DB-7E7F-C54A1B196530}"/>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D893EF46-8462-AF45-AD8A-226065FE8FF1}"/>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3226945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E43764-CCA6-8E5E-517C-0CF42D8D83CD}"/>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3" name="Footer Placeholder 2">
            <a:extLst>
              <a:ext uri="{FF2B5EF4-FFF2-40B4-BE49-F238E27FC236}">
                <a16:creationId xmlns:a16="http://schemas.microsoft.com/office/drawing/2014/main" id="{8672569D-D783-DD53-F5B7-D97BD267350E}"/>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C139D073-8EAD-B1C8-7214-14C15A9109E2}"/>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890345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CB604-4211-A383-A9A2-52FDCFDFBA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B456B7E7-7F9D-BF32-CA64-788972273A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91C79508-37D4-8E67-B85D-C32AF9254F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49F735-F121-A330-4776-7AE14729AD81}"/>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6" name="Footer Placeholder 5">
            <a:extLst>
              <a:ext uri="{FF2B5EF4-FFF2-40B4-BE49-F238E27FC236}">
                <a16:creationId xmlns:a16="http://schemas.microsoft.com/office/drawing/2014/main" id="{ABC71326-A6BA-8559-3E50-51357F79C500}"/>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A689D426-DC75-8354-C444-19955CE07C74}"/>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540468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E074B-61BD-2EBC-37B7-47CC447897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7A3E11C2-6B66-EB97-AA81-D8C1ADC727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B4005C07-44FD-3C27-69D2-8DDF96BE28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330CFD-8ADF-3660-9A7E-4495F24ADDD4}"/>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6" name="Footer Placeholder 5">
            <a:extLst>
              <a:ext uri="{FF2B5EF4-FFF2-40B4-BE49-F238E27FC236}">
                <a16:creationId xmlns:a16="http://schemas.microsoft.com/office/drawing/2014/main" id="{B75600C9-7914-E114-3AD3-A765CF0CC083}"/>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49DE07B3-8B45-3055-9A2F-D5B4578A6CBF}"/>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1894270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03231-6703-C450-17AC-8E4CF54DBE6B}"/>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E4048D6E-97AF-E4E0-E633-0F1BA09184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70C1ECE9-E9BE-B103-A99A-D9BFB67B8733}"/>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5" name="Footer Placeholder 4">
            <a:extLst>
              <a:ext uri="{FF2B5EF4-FFF2-40B4-BE49-F238E27FC236}">
                <a16:creationId xmlns:a16="http://schemas.microsoft.com/office/drawing/2014/main" id="{6E9C9549-0BAC-70FD-66CD-15692CB68AC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D0344A5-1A46-507E-5E9D-A5565E063E90}"/>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2148504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F2BDA1-1BDB-49BA-14F2-703C4ED98CC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CEA45F50-EA5B-1C98-A32B-32D687B064D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626888E8-4E0A-017F-0B85-71F78F4ECD9B}"/>
              </a:ext>
            </a:extLst>
          </p:cNvPr>
          <p:cNvSpPr>
            <a:spLocks noGrp="1"/>
          </p:cNvSpPr>
          <p:nvPr>
            <p:ph type="dt" sz="half" idx="10"/>
          </p:nvPr>
        </p:nvSpPr>
        <p:spPr/>
        <p:txBody>
          <a:bodyPr/>
          <a:lstStyle/>
          <a:p>
            <a:fld id="{2FABF496-358B-4DDA-8D00-9D96DD6A5940}" type="datetimeFigureOut">
              <a:rPr lang="en-CA" smtClean="0"/>
              <a:t>2023-07-27</a:t>
            </a:fld>
            <a:endParaRPr lang="en-CA"/>
          </a:p>
        </p:txBody>
      </p:sp>
      <p:sp>
        <p:nvSpPr>
          <p:cNvPr id="5" name="Footer Placeholder 4">
            <a:extLst>
              <a:ext uri="{FF2B5EF4-FFF2-40B4-BE49-F238E27FC236}">
                <a16:creationId xmlns:a16="http://schemas.microsoft.com/office/drawing/2014/main" id="{DF4F7C64-1119-BF4C-FAA6-27497806D3C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B8E0D46-18FD-5FA1-4BC2-3216E1437981}"/>
              </a:ext>
            </a:extLst>
          </p:cNvPr>
          <p:cNvSpPr>
            <a:spLocks noGrp="1"/>
          </p:cNvSpPr>
          <p:nvPr>
            <p:ph type="sldNum" sz="quarter" idx="12"/>
          </p:nvPr>
        </p:nvSpPr>
        <p:spPr/>
        <p:txBody>
          <a:bodyPr/>
          <a:lstStyle/>
          <a:p>
            <a:fld id="{68118031-FABD-4E41-A8F3-DBDB1C601776}" type="slidenum">
              <a:rPr lang="en-CA" smtClean="0"/>
              <a:t>‹#›</a:t>
            </a:fld>
            <a:endParaRPr lang="en-CA"/>
          </a:p>
        </p:txBody>
      </p:sp>
    </p:spTree>
    <p:extLst>
      <p:ext uri="{BB962C8B-B14F-4D97-AF65-F5344CB8AC3E}">
        <p14:creationId xmlns:p14="http://schemas.microsoft.com/office/powerpoint/2010/main" val="1265869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2471F7-36FA-1C8C-F944-AE77894530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9DD94598-4DD9-E527-A1E7-EFF52C057A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1C5A2E6-33E8-0748-C18D-DFB6A0C448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ABF496-358B-4DDA-8D00-9D96DD6A5940}" type="datetimeFigureOut">
              <a:rPr lang="en-CA" smtClean="0"/>
              <a:t>2023-07-27</a:t>
            </a:fld>
            <a:endParaRPr lang="en-CA"/>
          </a:p>
        </p:txBody>
      </p:sp>
      <p:sp>
        <p:nvSpPr>
          <p:cNvPr id="5" name="Footer Placeholder 4">
            <a:extLst>
              <a:ext uri="{FF2B5EF4-FFF2-40B4-BE49-F238E27FC236}">
                <a16:creationId xmlns:a16="http://schemas.microsoft.com/office/drawing/2014/main" id="{EDCEEDBE-C9C2-C219-A9EA-719E5FBD37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BEEF8544-F243-E13B-89C2-ED490DD063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118031-FABD-4E41-A8F3-DBDB1C601776}" type="slidenum">
              <a:rPr lang="en-CA" smtClean="0"/>
              <a:t>‹#›</a:t>
            </a:fld>
            <a:endParaRPr lang="en-CA"/>
          </a:p>
        </p:txBody>
      </p:sp>
    </p:spTree>
    <p:extLst>
      <p:ext uri="{BB962C8B-B14F-4D97-AF65-F5344CB8AC3E}">
        <p14:creationId xmlns:p14="http://schemas.microsoft.com/office/powerpoint/2010/main" val="1235682886"/>
      </p:ext>
    </p:extLst>
  </p:cSld>
  <p:clrMap bg1="lt1" tx1="dk1" bg2="lt2" tx2="dk2" accent1="accent1" accent2="accent2" accent3="accent3" accent4="accent4" accent5="accent5" accent6="accent6" hlink="hlink" folHlink="folHlink"/>
  <p:sldLayoutIdLst>
    <p:sldLayoutId id="2147484686" r:id="rId1"/>
    <p:sldLayoutId id="2147484687" r:id="rId2"/>
    <p:sldLayoutId id="2147484688" r:id="rId3"/>
    <p:sldLayoutId id="2147484689" r:id="rId4"/>
    <p:sldLayoutId id="2147484690" r:id="rId5"/>
    <p:sldLayoutId id="2147484691" r:id="rId6"/>
    <p:sldLayoutId id="2147484692" r:id="rId7"/>
    <p:sldLayoutId id="2147484693" r:id="rId8"/>
    <p:sldLayoutId id="2147484694" r:id="rId9"/>
    <p:sldLayoutId id="2147484695" r:id="rId10"/>
    <p:sldLayoutId id="214748469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8">
            <a:extLst>
              <a:ext uri="{FF2B5EF4-FFF2-40B4-BE49-F238E27FC236}">
                <a16:creationId xmlns:a16="http://schemas.microsoft.com/office/drawing/2014/main" id="{3C54F4CE-85F0-46ED-80DA-9518C9251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10">
            <a:extLst>
              <a:ext uri="{FF2B5EF4-FFF2-40B4-BE49-F238E27FC236}">
                <a16:creationId xmlns:a16="http://schemas.microsoft.com/office/drawing/2014/main" id="{DADD1FCA-8ACB-4958-81DD-4CDD6D3E1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802086"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FB6C45A-0FD1-47A8-D65B-6B9C74252296}"/>
              </a:ext>
            </a:extLst>
          </p:cNvPr>
          <p:cNvSpPr>
            <a:spLocks noGrp="1"/>
          </p:cNvSpPr>
          <p:nvPr>
            <p:ph type="ctrTitle"/>
          </p:nvPr>
        </p:nvSpPr>
        <p:spPr>
          <a:xfrm>
            <a:off x="773408" y="992094"/>
            <a:ext cx="3616913" cy="2795160"/>
          </a:xfrm>
        </p:spPr>
        <p:txBody>
          <a:bodyPr>
            <a:normAutofit/>
          </a:bodyPr>
          <a:lstStyle/>
          <a:p>
            <a:r>
              <a:rPr lang="en-US" sz="4400"/>
              <a:t>Injury, illness and incident Reporting</a:t>
            </a:r>
            <a:endParaRPr lang="en-CA" sz="4400"/>
          </a:p>
        </p:txBody>
      </p:sp>
      <p:pic>
        <p:nvPicPr>
          <p:cNvPr id="4" name="Picture 3" descr="A picture containing graphical user interface&#10;&#10;Description automatically generated">
            <a:extLst>
              <a:ext uri="{FF2B5EF4-FFF2-40B4-BE49-F238E27FC236}">
                <a16:creationId xmlns:a16="http://schemas.microsoft.com/office/drawing/2014/main" id="{E62CDF33-4A3F-4D63-B78A-BCCA1CD1F683}"/>
              </a:ext>
            </a:extLst>
          </p:cNvPr>
          <p:cNvPicPr>
            <a:picLocks noChangeAspect="1"/>
          </p:cNvPicPr>
          <p:nvPr/>
        </p:nvPicPr>
        <p:blipFill>
          <a:blip r:embed="rId2"/>
          <a:stretch>
            <a:fillRect/>
          </a:stretch>
        </p:blipFill>
        <p:spPr>
          <a:xfrm>
            <a:off x="5895751" y="2621937"/>
            <a:ext cx="5708649" cy="1584150"/>
          </a:xfrm>
          <a:prstGeom prst="rect">
            <a:avLst/>
          </a:prstGeom>
        </p:spPr>
      </p:pic>
    </p:spTree>
    <p:extLst>
      <p:ext uri="{BB962C8B-B14F-4D97-AF65-F5344CB8AC3E}">
        <p14:creationId xmlns:p14="http://schemas.microsoft.com/office/powerpoint/2010/main" val="18365400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B6F0B87-337A-577A-A7C1-88304E94391F}"/>
              </a:ext>
            </a:extLst>
          </p:cNvPr>
          <p:cNvSpPr txBox="1"/>
          <p:nvPr/>
        </p:nvSpPr>
        <p:spPr>
          <a:xfrm>
            <a:off x="5197645" y="1125545"/>
            <a:ext cx="6097554" cy="4255076"/>
          </a:xfrm>
          <a:prstGeom prst="rect">
            <a:avLst/>
          </a:prstGeom>
          <a:noFill/>
        </p:spPr>
        <p:txBody>
          <a:bodyPr wrap="square">
            <a:spAutoFit/>
          </a:bodyPr>
          <a:lstStyle/>
          <a:p>
            <a:pPr>
              <a:lnSpc>
                <a:spcPct val="107000"/>
              </a:lnSpc>
              <a:spcAft>
                <a:spcPts val="800"/>
              </a:spcAft>
            </a:pPr>
            <a:r>
              <a:rPr lang="en-US" sz="2400" b="1" u="sng" kern="100" dirty="0">
                <a:effectLst/>
                <a:latin typeface="Calibri" panose="020F0502020204030204" pitchFamily="34" charset="0"/>
                <a:ea typeface="Calibri" panose="020F0502020204030204" pitchFamily="34" charset="0"/>
                <a:cs typeface="Times New Roman" panose="02020603050405020304" pitchFamily="18" charset="0"/>
              </a:rPr>
              <a:t>CONTENT :</a:t>
            </a:r>
            <a:endParaRPr lang="en-CA" sz="2400" b="1" u="sng" kern="1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Tx/>
              <a:buChar char="-"/>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IMPORTANCE OF REPORTING</a:t>
            </a:r>
          </a:p>
          <a:p>
            <a:pPr marL="285750" indent="-285750">
              <a:lnSpc>
                <a:spcPct val="107000"/>
              </a:lnSpc>
              <a:spcAft>
                <a:spcPts val="800"/>
              </a:spcAft>
              <a:buFontTx/>
              <a:buChar char="-"/>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EVENTS THAT WILL INITIATE AN INVESTIGATION</a:t>
            </a:r>
          </a:p>
          <a:p>
            <a:pPr marL="285750" indent="-285750">
              <a:lnSpc>
                <a:spcPct val="107000"/>
              </a:lnSpc>
              <a:spcAft>
                <a:spcPts val="800"/>
              </a:spcAft>
              <a:buFontTx/>
              <a:buChar char="-"/>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FATAL 0R CRITICAL INJURY</a:t>
            </a:r>
          </a:p>
          <a:p>
            <a:pPr marL="285750" indent="-285750">
              <a:lnSpc>
                <a:spcPct val="107000"/>
              </a:lnSpc>
              <a:spcAft>
                <a:spcPts val="800"/>
              </a:spcAft>
              <a:buFontTx/>
              <a:buChar char="-"/>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PROCEDURES &amp; ROLES OF REPORTING</a:t>
            </a:r>
          </a:p>
          <a:p>
            <a:pPr marL="285750" indent="-285750">
              <a:lnSpc>
                <a:spcPct val="107000"/>
              </a:lnSpc>
              <a:spcAft>
                <a:spcPts val="800"/>
              </a:spcAft>
              <a:buFontTx/>
              <a:buChar char="-"/>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EMERGENCY RESPONSE PLAN</a:t>
            </a:r>
          </a:p>
          <a:p>
            <a:pPr marL="285750" indent="-285750">
              <a:lnSpc>
                <a:spcPct val="107000"/>
              </a:lnSpc>
              <a:spcAft>
                <a:spcPts val="800"/>
              </a:spcAft>
              <a:buFontTx/>
              <a:buChar char="-"/>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CLOSING COMMENT</a:t>
            </a:r>
          </a:p>
          <a:p>
            <a:pPr marL="285750" indent="-285750">
              <a:lnSpc>
                <a:spcPct val="107000"/>
              </a:lnSpc>
              <a:spcAft>
                <a:spcPts val="800"/>
              </a:spcAft>
              <a:buFontTx/>
              <a:buChar cha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44490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3019" y="1324947"/>
            <a:ext cx="3918859" cy="38908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596502" y="2405894"/>
            <a:ext cx="5754896" cy="3197464"/>
          </a:xfrm>
          <a:prstGeom prst="rect">
            <a:avLst/>
          </a:prstGeom>
        </p:spPr>
        <p:txBody>
          <a:bodyPr vert="horz" lIns="91440" tIns="45720" rIns="91440" bIns="45720" rtlCol="0" anchor="t">
            <a:normAutofit/>
          </a:bodyPr>
          <a:lstStyle/>
          <a:p>
            <a:pPr defTabSz="914400">
              <a:lnSpc>
                <a:spcPct val="90000"/>
              </a:lnSpc>
              <a:spcBef>
                <a:spcPts val="1000"/>
              </a:spcBef>
              <a:buClr>
                <a:schemeClr val="accent1"/>
              </a:buClr>
              <a:buSzPct val="80000"/>
            </a:pPr>
            <a:r>
              <a:rPr lang="en-US" sz="2000" dirty="0">
                <a:effectLst/>
              </a:rPr>
              <a:t>The intent of this health and safety program is to reduce, if not eliminate all work-related accidents on the job site.  However attainable that goal, near miss incidents and accidents can still occur.  No matter the severity of the accident, </a:t>
            </a:r>
            <a:r>
              <a:rPr lang="en-US" sz="2000" u="sng" dirty="0">
                <a:effectLst/>
              </a:rPr>
              <a:t>it must be reported </a:t>
            </a:r>
            <a:r>
              <a:rPr lang="en-US" sz="2000" dirty="0">
                <a:effectLst/>
              </a:rPr>
              <a:t>to the superintendent / job supervisor.</a:t>
            </a:r>
            <a:endParaRPr lang="en-US" sz="2000" dirty="0"/>
          </a:p>
        </p:txBody>
      </p:sp>
      <p:sp>
        <p:nvSpPr>
          <p:cNvPr id="5" name="TextBox 4">
            <a:extLst>
              <a:ext uri="{FF2B5EF4-FFF2-40B4-BE49-F238E27FC236}">
                <a16:creationId xmlns:a16="http://schemas.microsoft.com/office/drawing/2014/main" id="{375399A7-CF78-1EA6-2830-2FF6BE298000}"/>
              </a:ext>
            </a:extLst>
          </p:cNvPr>
          <p:cNvSpPr txBox="1"/>
          <p:nvPr/>
        </p:nvSpPr>
        <p:spPr>
          <a:xfrm>
            <a:off x="5325448" y="1701673"/>
            <a:ext cx="6097554" cy="470000"/>
          </a:xfrm>
          <a:prstGeom prst="rect">
            <a:avLst/>
          </a:prstGeom>
          <a:noFill/>
        </p:spPr>
        <p:txBody>
          <a:bodyPr wrap="square">
            <a:spAutoFit/>
          </a:bodyPr>
          <a:lstStyle/>
          <a:p>
            <a:pPr>
              <a:lnSpc>
                <a:spcPct val="107000"/>
              </a:lnSpc>
              <a:spcAft>
                <a:spcPts val="800"/>
              </a:spcAft>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IMPORTANCE OF REPORTING</a:t>
            </a:r>
          </a:p>
        </p:txBody>
      </p:sp>
    </p:spTree>
    <p:extLst>
      <p:ext uri="{BB962C8B-B14F-4D97-AF65-F5344CB8AC3E}">
        <p14:creationId xmlns:p14="http://schemas.microsoft.com/office/powerpoint/2010/main" val="3011724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596502" y="2405894"/>
            <a:ext cx="5754896" cy="3197464"/>
          </a:xfrm>
          <a:prstGeom prst="rect">
            <a:avLst/>
          </a:prstGeom>
        </p:spPr>
        <p:txBody>
          <a:bodyPr vert="horz" lIns="91440" tIns="45720" rIns="91440" bIns="45720" rtlCol="0" anchor="t">
            <a:normAutofit/>
          </a:bodyPr>
          <a:lstStyle/>
          <a:p>
            <a:pPr indent="-228600" defTabSz="914400">
              <a:lnSpc>
                <a:spcPct val="90000"/>
              </a:lnSpc>
              <a:spcBef>
                <a:spcPts val="1000"/>
              </a:spcBef>
              <a:buClr>
                <a:schemeClr val="accent1"/>
              </a:buClr>
              <a:buSzPct val="80000"/>
              <a:buFont typeface="Arial" panose="020B0604020202020204" pitchFamily="34" charset="0"/>
              <a:buChar char="•"/>
            </a:pPr>
            <a:endParaRPr lang="en-US" sz="2000" dirty="0"/>
          </a:p>
        </p:txBody>
      </p:sp>
      <p:sp>
        <p:nvSpPr>
          <p:cNvPr id="4" name="TextBox 3">
            <a:extLst>
              <a:ext uri="{FF2B5EF4-FFF2-40B4-BE49-F238E27FC236}">
                <a16:creationId xmlns:a16="http://schemas.microsoft.com/office/drawing/2014/main" id="{29EDAEB4-BA54-44BF-271D-BBE536FBC2C2}"/>
              </a:ext>
            </a:extLst>
          </p:cNvPr>
          <p:cNvSpPr txBox="1"/>
          <p:nvPr/>
        </p:nvSpPr>
        <p:spPr>
          <a:xfrm>
            <a:off x="5425173" y="1514014"/>
            <a:ext cx="6097554" cy="3464603"/>
          </a:xfrm>
          <a:prstGeom prst="rect">
            <a:avLst/>
          </a:prstGeom>
          <a:noFill/>
        </p:spPr>
        <p:txBody>
          <a:bodyPr wrap="square">
            <a:spAutoFit/>
          </a:bodyPr>
          <a:lstStyle/>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The superintendent/ job supervisor along with health and safety staff will initiate an investigation of all:</a:t>
            </a:r>
          </a:p>
          <a:p>
            <a:pPr>
              <a:lnSpc>
                <a:spcPct val="107000"/>
              </a:lnSpc>
              <a:spcAft>
                <a:spcPts val="800"/>
              </a:spcAft>
            </a:pPr>
            <a:r>
              <a:rPr lang="en-CA" sz="1800" dirty="0">
                <a:solidFill>
                  <a:srgbClr val="000000"/>
                </a:solidFill>
                <a:effectLst/>
                <a:latin typeface="Calibri" panose="020F0502020204030204" pitchFamily="34" charset="0"/>
                <a:ea typeface="Calibri" panose="020F0502020204030204" pitchFamily="34" charset="0"/>
                <a:cs typeface="Century Gothic" panose="020B0502020202020204" pitchFamily="34" charset="0"/>
              </a:rPr>
              <a:t>-Critical Injuries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-Lost-time Injuries</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-Medical Aid Injuries</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-Occupational Illnesses</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-Near Misses</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-Any worker fall arrested by a safety belt or harness</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-Damage Exceeding $5000.00</a:t>
            </a:r>
          </a:p>
        </p:txBody>
      </p:sp>
      <p:sp>
        <p:nvSpPr>
          <p:cNvPr id="6" name="TextBox 5">
            <a:extLst>
              <a:ext uri="{FF2B5EF4-FFF2-40B4-BE49-F238E27FC236}">
                <a16:creationId xmlns:a16="http://schemas.microsoft.com/office/drawing/2014/main" id="{55A41344-5C56-8ED3-BCEE-67A61114DDA0}"/>
              </a:ext>
            </a:extLst>
          </p:cNvPr>
          <p:cNvSpPr txBox="1"/>
          <p:nvPr/>
        </p:nvSpPr>
        <p:spPr>
          <a:xfrm>
            <a:off x="4758612" y="833074"/>
            <a:ext cx="6592786" cy="470000"/>
          </a:xfrm>
          <a:prstGeom prst="rect">
            <a:avLst/>
          </a:prstGeom>
          <a:noFill/>
        </p:spPr>
        <p:txBody>
          <a:bodyPr wrap="square">
            <a:spAutoFit/>
          </a:bodyPr>
          <a:lstStyle/>
          <a:p>
            <a:pPr>
              <a:lnSpc>
                <a:spcPct val="107000"/>
              </a:lnSpc>
              <a:spcAft>
                <a:spcPts val="800"/>
              </a:spcAft>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EVENTS THAT WILL INITIATE AN INVESTIGATION</a:t>
            </a:r>
          </a:p>
        </p:txBody>
      </p:sp>
    </p:spTree>
    <p:extLst>
      <p:ext uri="{BB962C8B-B14F-4D97-AF65-F5344CB8AC3E}">
        <p14:creationId xmlns:p14="http://schemas.microsoft.com/office/powerpoint/2010/main" val="692582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13E006D-F581-0792-96C8-05A5ACE7271E}"/>
              </a:ext>
            </a:extLst>
          </p:cNvPr>
          <p:cNvSpPr txBox="1"/>
          <p:nvPr/>
        </p:nvSpPr>
        <p:spPr>
          <a:xfrm>
            <a:off x="4802933" y="693767"/>
            <a:ext cx="6097554" cy="5242782"/>
          </a:xfrm>
          <a:prstGeom prst="rect">
            <a:avLst/>
          </a:prstGeom>
          <a:noFill/>
        </p:spPr>
        <p:txBody>
          <a:bodyPr wrap="square">
            <a:sp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In the event of a fatal or critical injury, the superintendent / job supervisor will immediately notify the </a:t>
            </a:r>
            <a:r>
              <a:rPr lang="en-CA" dirty="0">
                <a:latin typeface="Calibri" panose="020F0502020204030204" pitchFamily="34" charset="0"/>
                <a:ea typeface="Calibri" panose="020F0502020204030204" pitchFamily="34" charset="0"/>
                <a:cs typeface="Times New Roman" panose="02020603050405020304" pitchFamily="18" charset="0"/>
              </a:rPr>
              <a:t>President/ Vice President/ Project Manager/ H &amp; S Representative and </a:t>
            </a:r>
            <a:r>
              <a:rPr lang="en-CA" sz="1800" dirty="0">
                <a:effectLst/>
                <a:latin typeface="Calibri" panose="020F0502020204030204" pitchFamily="34" charset="0"/>
                <a:ea typeface="Calibri" panose="020F0502020204030204" pitchFamily="34" charset="0"/>
                <a:cs typeface="Times New Roman" panose="02020603050405020304" pitchFamily="18" charset="0"/>
              </a:rPr>
              <a:t>the Ministry of Labour after the accident scene has been secured. The scene will not be disturbed until express permission has been granted from the Ministry of Labour.  Under the act, a critical injury is one that:</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-Places life in jeopardy</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-Produces unconsciousness</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-Results in substantial loss of blood</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-Involves the fracture of a leg or arm, but not a finger or toe</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-Involves the amputation of a leg, arm, hand, or foot, but not a finger or toe</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-Consists of burns to a major part of the body</a:t>
            </a:r>
          </a:p>
        </p:txBody>
      </p:sp>
      <p:sp>
        <p:nvSpPr>
          <p:cNvPr id="8" name="TextBox 7">
            <a:extLst>
              <a:ext uri="{FF2B5EF4-FFF2-40B4-BE49-F238E27FC236}">
                <a16:creationId xmlns:a16="http://schemas.microsoft.com/office/drawing/2014/main" id="{8A1240B3-AE91-02BC-74E6-8365C385979A}"/>
              </a:ext>
            </a:extLst>
          </p:cNvPr>
          <p:cNvSpPr txBox="1"/>
          <p:nvPr/>
        </p:nvSpPr>
        <p:spPr>
          <a:xfrm>
            <a:off x="4485692" y="608867"/>
            <a:ext cx="6097554" cy="470000"/>
          </a:xfrm>
          <a:prstGeom prst="rect">
            <a:avLst/>
          </a:prstGeom>
          <a:noFill/>
        </p:spPr>
        <p:txBody>
          <a:bodyPr wrap="square">
            <a:spAutoFit/>
          </a:bodyPr>
          <a:lstStyle/>
          <a:p>
            <a:pPr>
              <a:lnSpc>
                <a:spcPct val="107000"/>
              </a:lnSpc>
              <a:spcAft>
                <a:spcPts val="800"/>
              </a:spcAft>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FATAL 0R CRITICAL INJURY</a:t>
            </a:r>
          </a:p>
        </p:txBody>
      </p:sp>
    </p:spTree>
    <p:extLst>
      <p:ext uri="{BB962C8B-B14F-4D97-AF65-F5344CB8AC3E}">
        <p14:creationId xmlns:p14="http://schemas.microsoft.com/office/powerpoint/2010/main" val="2116592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DD3099DC-A8C3-2E82-6CBA-C1702686872F}"/>
              </a:ext>
            </a:extLst>
          </p:cNvPr>
          <p:cNvSpPr txBox="1"/>
          <p:nvPr/>
        </p:nvSpPr>
        <p:spPr>
          <a:xfrm>
            <a:off x="5113175" y="1599270"/>
            <a:ext cx="6591793" cy="1096519"/>
          </a:xfrm>
          <a:prstGeom prst="rect">
            <a:avLst/>
          </a:prstGeom>
          <a:noFill/>
        </p:spPr>
        <p:txBody>
          <a:bodyPr wrap="square">
            <a:spAutoFit/>
          </a:bodyPr>
          <a:lstStyle/>
          <a:p>
            <a:pPr>
              <a:lnSpc>
                <a:spcPct val="107000"/>
              </a:lnSpc>
              <a:spcAft>
                <a:spcPts val="800"/>
              </a:spcAft>
            </a:pPr>
            <a:endParaRPr lang="en-US" sz="2800" b="1" u="sng"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CA" sz="2800" b="1" u="sng"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205F7BCD-C129-AF9A-8093-9026CD9C937F}"/>
              </a:ext>
            </a:extLst>
          </p:cNvPr>
          <p:cNvSpPr txBox="1"/>
          <p:nvPr/>
        </p:nvSpPr>
        <p:spPr>
          <a:xfrm>
            <a:off x="5368974" y="2508013"/>
            <a:ext cx="6097554" cy="470000"/>
          </a:xfrm>
          <a:prstGeom prst="rect">
            <a:avLst/>
          </a:prstGeom>
          <a:noFill/>
        </p:spPr>
        <p:txBody>
          <a:bodyPr wrap="square">
            <a:spAutoFit/>
          </a:bodyPr>
          <a:lstStyle/>
          <a:p>
            <a:pPr>
              <a:lnSpc>
                <a:spcPct val="107000"/>
              </a:lnSpc>
              <a:spcAft>
                <a:spcPts val="800"/>
              </a:spcAft>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PROCEDURES &amp; ROLES OF REPORTING</a:t>
            </a:r>
          </a:p>
        </p:txBody>
      </p:sp>
    </p:spTree>
    <p:extLst>
      <p:ext uri="{BB962C8B-B14F-4D97-AF65-F5344CB8AC3E}">
        <p14:creationId xmlns:p14="http://schemas.microsoft.com/office/powerpoint/2010/main" val="10054497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DD3099DC-A8C3-2E82-6CBA-C1702686872F}"/>
              </a:ext>
            </a:extLst>
          </p:cNvPr>
          <p:cNvSpPr txBox="1"/>
          <p:nvPr/>
        </p:nvSpPr>
        <p:spPr>
          <a:xfrm>
            <a:off x="4606212" y="796872"/>
            <a:ext cx="6096000" cy="5824095"/>
          </a:xfrm>
          <a:prstGeom prst="rect">
            <a:avLst/>
          </a:prstGeom>
          <a:noFill/>
        </p:spPr>
        <p:txBody>
          <a:bodyPr wrap="square">
            <a:spAutoFit/>
          </a:bodyPr>
          <a:lstStyle/>
          <a:p>
            <a:pPr>
              <a:lnSpc>
                <a:spcPct val="107000"/>
              </a:lnSpc>
              <a:spcAft>
                <a:spcPts val="800"/>
              </a:spcAft>
            </a:pPr>
            <a:r>
              <a:rPr lang="en-CA" sz="1800" u="sng" kern="100" dirty="0">
                <a:effectLst/>
                <a:latin typeface="Calibri" panose="020F0502020204030204" pitchFamily="34" charset="0"/>
                <a:ea typeface="Calibri" panose="020F0502020204030204" pitchFamily="34" charset="0"/>
                <a:cs typeface="Times New Roman" panose="02020603050405020304" pitchFamily="18" charset="0"/>
              </a:rPr>
              <a:t>President / Vice President / Management </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In case of critical injury:</a:t>
            </a: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Contact MOL immediately after seen is secure.</a:t>
            </a: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In a medical emergency provide information in the possession of the employer, including confidential business information, to a legally medical practitioner and to such other persons as may be needed.</a:t>
            </a:r>
            <a:r>
              <a:rPr lang="en-CA" sz="1800" kern="100" dirty="0">
                <a:effectLst/>
                <a:latin typeface="Calibri" panose="020F0502020204030204" pitchFamily="34" charset="0"/>
                <a:ea typeface="Calibri" panose="020F0502020204030204" pitchFamily="34" charset="0"/>
                <a:cs typeface="Century Gothic" panose="020B0502020202020204" pitchFamily="34" charset="0"/>
              </a:rPr>
              <a:t> </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Review all reports submitted by Superintendent/Supervisor or Project Manager</a:t>
            </a:r>
          </a:p>
          <a:p>
            <a:pPr marL="342900" lvl="0" indent="-342900">
              <a:lnSpc>
                <a:spcPct val="107000"/>
              </a:lnSpc>
              <a:spcAft>
                <a:spcPts val="800"/>
              </a:spcAft>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Relay any findings from reports to Superintendent/Supervisor or Project Manger</a:t>
            </a:r>
          </a:p>
          <a:p>
            <a:pPr lvl="0">
              <a:lnSpc>
                <a:spcPct val="107000"/>
              </a:lnSpc>
              <a:spcAft>
                <a:spcPts val="800"/>
              </a:spcAft>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In case of accidents, injuries, and near misses:</a:t>
            </a: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Employers will report a work-related accident to the WSIB within 72 hours of the accident occurring (WSIB Form 7). </a:t>
            </a: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Review all reports submitted by Superintendent/Supervisor or Project Manager</a:t>
            </a:r>
          </a:p>
          <a:p>
            <a:pPr marL="342900" lvl="0" indent="-342900">
              <a:lnSpc>
                <a:spcPct val="107000"/>
              </a:lnSpc>
              <a:spcAft>
                <a:spcPts val="800"/>
              </a:spcAft>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Relay any findings from reports to Superintendent/Supervisor or Project Manager</a:t>
            </a:r>
          </a:p>
        </p:txBody>
      </p:sp>
    </p:spTree>
    <p:extLst>
      <p:ext uri="{BB962C8B-B14F-4D97-AF65-F5344CB8AC3E}">
        <p14:creationId xmlns:p14="http://schemas.microsoft.com/office/powerpoint/2010/main" val="24237943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B6F0B87-337A-577A-A7C1-88304E94391F}"/>
              </a:ext>
            </a:extLst>
          </p:cNvPr>
          <p:cNvSpPr txBox="1"/>
          <p:nvPr/>
        </p:nvSpPr>
        <p:spPr>
          <a:xfrm>
            <a:off x="4944295" y="938932"/>
            <a:ext cx="6097554" cy="2849050"/>
          </a:xfrm>
          <a:prstGeom prst="rect">
            <a:avLst/>
          </a:prstGeom>
          <a:noFill/>
        </p:spPr>
        <p:txBody>
          <a:bodyPr wrap="square">
            <a:spAutoFit/>
          </a:bodyPr>
          <a:lstStyle/>
          <a:p>
            <a:pPr>
              <a:lnSpc>
                <a:spcPct val="107000"/>
              </a:lnSpc>
              <a:spcAft>
                <a:spcPts val="800"/>
              </a:spcAft>
            </a:pPr>
            <a:r>
              <a:rPr lang="en-CA" sz="1800" u="sng" kern="100" dirty="0">
                <a:effectLst/>
                <a:latin typeface="Calibri" panose="020F0502020204030204" pitchFamily="34" charset="0"/>
                <a:ea typeface="Calibri" panose="020F0502020204030204" pitchFamily="34" charset="0"/>
                <a:cs typeface="Times New Roman" panose="02020603050405020304" pitchFamily="18" charset="0"/>
              </a:rPr>
              <a:t>Project Manager</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If the President/Vice President is not immediately available, contact MOL in case of critical injury after seen is secure.</a:t>
            </a: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If the President/Vice President is not immediately available, in a medical emergency provide information to a legally medical practitioner and to such other persons as may be needed.</a:t>
            </a:r>
          </a:p>
          <a:p>
            <a:pPr marL="342900" lvl="0" indent="-342900">
              <a:lnSpc>
                <a:spcPct val="107000"/>
              </a:lnSpc>
              <a:spcAft>
                <a:spcPts val="800"/>
              </a:spcAft>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Report all accidents, injuries, and near misses to the President/Vice President.</a:t>
            </a:r>
          </a:p>
        </p:txBody>
      </p:sp>
    </p:spTree>
    <p:extLst>
      <p:ext uri="{BB962C8B-B14F-4D97-AF65-F5344CB8AC3E}">
        <p14:creationId xmlns:p14="http://schemas.microsoft.com/office/powerpoint/2010/main" val="1166567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B6F0B87-337A-577A-A7C1-88304E94391F}"/>
              </a:ext>
            </a:extLst>
          </p:cNvPr>
          <p:cNvSpPr txBox="1"/>
          <p:nvPr/>
        </p:nvSpPr>
        <p:spPr>
          <a:xfrm>
            <a:off x="4944295" y="899537"/>
            <a:ext cx="6097554" cy="4627229"/>
          </a:xfrm>
          <a:prstGeom prst="rect">
            <a:avLst/>
          </a:prstGeom>
          <a:noFill/>
        </p:spPr>
        <p:txBody>
          <a:bodyPr wrap="square">
            <a:spAutoFit/>
          </a:bodyPr>
          <a:lstStyle/>
          <a:p>
            <a:pPr>
              <a:lnSpc>
                <a:spcPct val="107000"/>
              </a:lnSpc>
              <a:spcAft>
                <a:spcPts val="800"/>
              </a:spcAft>
            </a:pPr>
            <a:r>
              <a:rPr lang="en-CA" sz="1800" u="sng" kern="100" dirty="0">
                <a:effectLst/>
                <a:latin typeface="Calibri" panose="020F0502020204030204" pitchFamily="34" charset="0"/>
                <a:ea typeface="Calibri" panose="020F0502020204030204" pitchFamily="34" charset="0"/>
                <a:cs typeface="Times New Roman" panose="02020603050405020304" pitchFamily="18" charset="0"/>
              </a:rPr>
              <a:t>Superintendent/Job Supervisor</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Will ensure that any accidents or incidents requiring investigation are reported immediately to the President/Vice President and/or Project Manager and the H&amp;S Representative.</a:t>
            </a: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Will conduct an accident investigation and prepare a written report (Coleman Construction Accident Report Annex #3) for any accidents requiring investigation.</a:t>
            </a: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The report and its conclusions will be kept on file and will be given to both President/Vice President as well the findings will be relayed to the workers to avoid such accidents in the future.</a:t>
            </a:r>
          </a:p>
          <a:p>
            <a:pPr marL="342900" lvl="0" indent="-342900">
              <a:lnSpc>
                <a:spcPct val="107000"/>
              </a:lnSpc>
              <a:spcAft>
                <a:spcPts val="800"/>
              </a:spcAft>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All actions taken to rectify the findings of the investigation will be documented and given to the President/Vice President.</a:t>
            </a:r>
          </a:p>
        </p:txBody>
      </p:sp>
    </p:spTree>
    <p:extLst>
      <p:ext uri="{BB962C8B-B14F-4D97-AF65-F5344CB8AC3E}">
        <p14:creationId xmlns:p14="http://schemas.microsoft.com/office/powerpoint/2010/main" val="3879507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B6F0B87-337A-577A-A7C1-88304E94391F}"/>
              </a:ext>
            </a:extLst>
          </p:cNvPr>
          <p:cNvSpPr txBox="1"/>
          <p:nvPr/>
        </p:nvSpPr>
        <p:spPr>
          <a:xfrm>
            <a:off x="5026316" y="1153536"/>
            <a:ext cx="6097554" cy="1663597"/>
          </a:xfrm>
          <a:prstGeom prst="rect">
            <a:avLst/>
          </a:prstGeom>
          <a:noFill/>
        </p:spPr>
        <p:txBody>
          <a:bodyPr wrap="square">
            <a:spAutoFit/>
          </a:bodyPr>
          <a:lstStyle/>
          <a:p>
            <a:pPr>
              <a:lnSpc>
                <a:spcPct val="107000"/>
              </a:lnSpc>
              <a:spcAft>
                <a:spcPts val="800"/>
              </a:spcAft>
            </a:pPr>
            <a:r>
              <a:rPr lang="en-CA" sz="1800" u="sng" kern="100" dirty="0">
                <a:effectLst/>
                <a:latin typeface="Calibri" panose="020F0502020204030204" pitchFamily="34" charset="0"/>
                <a:ea typeface="Calibri" panose="020F0502020204030204" pitchFamily="34" charset="0"/>
                <a:cs typeface="Times New Roman" panose="02020603050405020304" pitchFamily="18" charset="0"/>
              </a:rPr>
              <a:t>Health and Safety Representative</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Will assist/participate in accident investigations and work refusals.</a:t>
            </a:r>
          </a:p>
          <a:p>
            <a:pPr marL="342900" lvl="0" indent="-342900">
              <a:lnSpc>
                <a:spcPct val="107000"/>
              </a:lnSpc>
              <a:spcAft>
                <a:spcPts val="800"/>
              </a:spcAft>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Will conduct inspection of a critical injury or fatality site at a workplace.</a:t>
            </a:r>
          </a:p>
        </p:txBody>
      </p:sp>
    </p:spTree>
    <p:extLst>
      <p:ext uri="{BB962C8B-B14F-4D97-AF65-F5344CB8AC3E}">
        <p14:creationId xmlns:p14="http://schemas.microsoft.com/office/powerpoint/2010/main" val="19984600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B6F0B87-337A-577A-A7C1-88304E94391F}"/>
              </a:ext>
            </a:extLst>
          </p:cNvPr>
          <p:cNvSpPr txBox="1"/>
          <p:nvPr/>
        </p:nvSpPr>
        <p:spPr>
          <a:xfrm>
            <a:off x="5091630" y="994916"/>
            <a:ext cx="6097554" cy="2655279"/>
          </a:xfrm>
          <a:prstGeom prst="rect">
            <a:avLst/>
          </a:prstGeom>
          <a:noFill/>
        </p:spPr>
        <p:txBody>
          <a:bodyPr wrap="square">
            <a:spAutoFit/>
          </a:bodyPr>
          <a:lstStyle/>
          <a:p>
            <a:pPr>
              <a:lnSpc>
                <a:spcPct val="107000"/>
              </a:lnSpc>
              <a:spcAft>
                <a:spcPts val="800"/>
              </a:spcAft>
            </a:pPr>
            <a:r>
              <a:rPr lang="en-CA" sz="1800" u="sng" kern="100" dirty="0">
                <a:effectLst/>
                <a:latin typeface="Calibri" panose="020F0502020204030204" pitchFamily="34" charset="0"/>
                <a:ea typeface="Calibri" panose="020F0502020204030204" pitchFamily="34" charset="0"/>
                <a:cs typeface="Times New Roman" panose="02020603050405020304" pitchFamily="18" charset="0"/>
              </a:rPr>
              <a:t>Workers </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Report all injuries, accidents, and near misses to superintendent/supervisor; no matter the severity of the accident, it must be reported to the superintendent/supervisor.</a:t>
            </a:r>
          </a:p>
          <a:p>
            <a:pPr marL="342900" lvl="0" indent="-342900">
              <a:lnSpc>
                <a:spcPct val="107000"/>
              </a:lnSpc>
              <a:spcAft>
                <a:spcPts val="800"/>
              </a:spcAft>
              <a:buFont typeface="Calibri" panose="020F0502020204030204" pitchFamily="34" charset="0"/>
              <a:buChar char="-"/>
            </a:pPr>
            <a:r>
              <a:rPr lang="en-CA" sz="1800" dirty="0">
                <a:effectLst/>
                <a:latin typeface="Calibri" panose="020F0502020204030204" pitchFamily="34" charset="0"/>
                <a:ea typeface="Calibri" panose="020F0502020204030204" pitchFamily="34" charset="0"/>
                <a:cs typeface="Times New Roman" panose="02020603050405020304" pitchFamily="18" charset="0"/>
              </a:rPr>
              <a:t>Notify site superintendent/supervisor of any lost-time injuries, medical aid cases and reportable occurrences on the project.</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55642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B6F0B87-337A-577A-A7C1-88304E94391F}"/>
              </a:ext>
            </a:extLst>
          </p:cNvPr>
          <p:cNvSpPr txBox="1"/>
          <p:nvPr/>
        </p:nvSpPr>
        <p:spPr>
          <a:xfrm>
            <a:off x="5119622" y="1069561"/>
            <a:ext cx="6097554" cy="2256323"/>
          </a:xfrm>
          <a:prstGeom prst="rect">
            <a:avLst/>
          </a:prstGeom>
          <a:noFill/>
        </p:spPr>
        <p:txBody>
          <a:bodyPr wrap="square">
            <a:spAutoFit/>
          </a:bodyPr>
          <a:lstStyle/>
          <a:p>
            <a:pPr>
              <a:lnSpc>
                <a:spcPct val="107000"/>
              </a:lnSpc>
              <a:spcAft>
                <a:spcPts val="800"/>
              </a:spcAft>
            </a:pPr>
            <a:r>
              <a:rPr lang="en-CA" sz="1800" u="sng" kern="100" dirty="0">
                <a:solidFill>
                  <a:srgbClr val="000000"/>
                </a:solidFill>
                <a:effectLst/>
                <a:latin typeface="Calibri" panose="020F0502020204030204" pitchFamily="34" charset="0"/>
                <a:ea typeface="Calibri" panose="020F0502020204030204" pitchFamily="34" charset="0"/>
                <a:cs typeface="Century Gothic" panose="020B0502020202020204" pitchFamily="34" charset="0"/>
              </a:rPr>
              <a:t>Subcontractors:</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Report all accidents, injuries, and near misses to their site superintendent/supervisor. This would include any lost-time injuries, medical aid cases and reportable occurrences on the project. Follow emergency response plans when necessary.</a:t>
            </a:r>
          </a:p>
          <a:p>
            <a:pPr marL="342900" lvl="0" indent="-342900">
              <a:lnSpc>
                <a:spcPct val="107000"/>
              </a:lnSpc>
              <a:spcAft>
                <a:spcPts val="800"/>
              </a:spcAft>
              <a:buFont typeface="Calibri" panose="020F0502020204030204" pitchFamily="34" charset="0"/>
              <a:buChar char="-"/>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Cooperate with any accident investigation and reporting.</a:t>
            </a:r>
          </a:p>
        </p:txBody>
      </p:sp>
    </p:spTree>
    <p:extLst>
      <p:ext uri="{BB962C8B-B14F-4D97-AF65-F5344CB8AC3E}">
        <p14:creationId xmlns:p14="http://schemas.microsoft.com/office/powerpoint/2010/main" val="3413187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D1A22B6D-7239-4079-6B5D-C3284A055214}"/>
              </a:ext>
            </a:extLst>
          </p:cNvPr>
          <p:cNvSpPr txBox="1"/>
          <p:nvPr/>
        </p:nvSpPr>
        <p:spPr>
          <a:xfrm>
            <a:off x="5922607" y="1832301"/>
            <a:ext cx="6097554" cy="470000"/>
          </a:xfrm>
          <a:prstGeom prst="rect">
            <a:avLst/>
          </a:prstGeom>
          <a:noFill/>
        </p:spPr>
        <p:txBody>
          <a:bodyPr wrap="square">
            <a:spAutoFit/>
          </a:bodyPr>
          <a:lstStyle/>
          <a:p>
            <a:pPr>
              <a:lnSpc>
                <a:spcPct val="107000"/>
              </a:lnSpc>
              <a:spcAft>
                <a:spcPts val="800"/>
              </a:spcAft>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EMERGENCY RESPONSE PLAN</a:t>
            </a:r>
          </a:p>
        </p:txBody>
      </p:sp>
    </p:spTree>
    <p:extLst>
      <p:ext uri="{BB962C8B-B14F-4D97-AF65-F5344CB8AC3E}">
        <p14:creationId xmlns:p14="http://schemas.microsoft.com/office/powerpoint/2010/main" val="38405760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BE71090A-E353-0E91-E81C-6D57AA0AE946}"/>
              </a:ext>
            </a:extLst>
          </p:cNvPr>
          <p:cNvSpPr txBox="1"/>
          <p:nvPr/>
        </p:nvSpPr>
        <p:spPr>
          <a:xfrm>
            <a:off x="5197645" y="408677"/>
            <a:ext cx="6097554" cy="5333961"/>
          </a:xfrm>
          <a:prstGeom prst="rect">
            <a:avLst/>
          </a:prstGeom>
          <a:noFill/>
        </p:spPr>
        <p:txBody>
          <a:bodyPr wrap="square">
            <a:sp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In the event of an emergency, the following procedure is to be followed:</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Seek first aid treatment immediately, if possible. If this is not possible, make it known you have been disabled and require assistance, if possible.</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If you hear or observe an emergency, stop what you are doing and call for help from another person onsite and go to the emergency. Second at the scene is to notify the site superintendent and health and safety representative immediately.  </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Assess if it is safe for you to aid the injured person.  If the emergency poses no threat to you, aid the injured.  If your safety is threatened, or the safety of the injured, correct the issue, if possible, and aid the injured.</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Perform first aid</a:t>
            </a:r>
            <a:r>
              <a:rPr lang="en-CA" dirty="0">
                <a:latin typeface="Calibri" panose="020F0502020204030204" pitchFamily="34" charset="0"/>
                <a:ea typeface="Calibri" panose="020F0502020204030204" pitchFamily="34" charset="0"/>
                <a:cs typeface="Times New Roman" panose="02020603050405020304" pitchFamily="18" charset="0"/>
              </a:rPr>
              <a:t> </a:t>
            </a:r>
            <a:r>
              <a:rPr lang="en-CA" sz="1800" dirty="0">
                <a:effectLst/>
                <a:latin typeface="Calibri" panose="020F0502020204030204" pitchFamily="34" charset="0"/>
                <a:ea typeface="Calibri" panose="020F0502020204030204" pitchFamily="34" charset="0"/>
                <a:cs typeface="Times New Roman" panose="02020603050405020304" pitchFamily="18" charset="0"/>
              </a:rPr>
              <a:t>or retrieve someone who can perform first aid.  </a:t>
            </a:r>
          </a:p>
        </p:txBody>
      </p:sp>
    </p:spTree>
    <p:extLst>
      <p:ext uri="{BB962C8B-B14F-4D97-AF65-F5344CB8AC3E}">
        <p14:creationId xmlns:p14="http://schemas.microsoft.com/office/powerpoint/2010/main" val="42699189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210F1D30-65C9-61C5-2902-38388EA87A46}"/>
              </a:ext>
            </a:extLst>
          </p:cNvPr>
          <p:cNvSpPr txBox="1"/>
          <p:nvPr/>
        </p:nvSpPr>
        <p:spPr>
          <a:xfrm>
            <a:off x="5104339" y="1457338"/>
            <a:ext cx="6097554" cy="3943324"/>
          </a:xfrm>
          <a:prstGeom prst="rect">
            <a:avLst/>
          </a:prstGeom>
          <a:noFill/>
        </p:spPr>
        <p:txBody>
          <a:bodyPr wrap="square">
            <a:spAutoFit/>
          </a:bodyPr>
          <a:lstStyle/>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The second person at the scene will contact 911 if necessary and is to have access cleared for emergency responders, i.e., an ambulance. They will direct the ambulance to the scene of the accident. </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Continue first aid until emergency responders arrive on the scene and take control of the accident. If emergency response is not available, the site superintendent or supervisor will provide transportation to the closest hospital.</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Provide every concession you can to emergency responders until you can longer be of assistance.</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The accident is to be reported to the main office so next of kin can be contacted and made aware of the situation.</a:t>
            </a:r>
          </a:p>
        </p:txBody>
      </p:sp>
    </p:spTree>
    <p:extLst>
      <p:ext uri="{BB962C8B-B14F-4D97-AF65-F5344CB8AC3E}">
        <p14:creationId xmlns:p14="http://schemas.microsoft.com/office/powerpoint/2010/main" val="3029961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8A70F2B6-2056-D984-C354-52503C0B2EEA}"/>
              </a:ext>
            </a:extLst>
          </p:cNvPr>
          <p:cNvSpPr txBox="1"/>
          <p:nvPr/>
        </p:nvSpPr>
        <p:spPr>
          <a:xfrm>
            <a:off x="5450995" y="1825340"/>
            <a:ext cx="6097554" cy="2849050"/>
          </a:xfrm>
          <a:prstGeom prst="rect">
            <a:avLst/>
          </a:prstGeom>
          <a:noFill/>
        </p:spPr>
        <p:txBody>
          <a:bodyPr wrap="square">
            <a:spAutoFit/>
          </a:bodyPr>
          <a:lstStyle/>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In the event of a fire, notify the superintendent immediately.  The superintendent will inform designated people in that area so the area can be cleared. If the fire cannot be extinguished in 30 seconds, 911 will be called.  In this event all personnel onsite are to meet at the “muster site”/ “gathering location” or assembly point and roll call of all personnel will be taken.</a:t>
            </a:r>
          </a:p>
          <a:p>
            <a:pPr>
              <a:lnSpc>
                <a:spcPct val="107000"/>
              </a:lnSpc>
              <a:spcAft>
                <a:spcPts val="800"/>
              </a:spcAft>
            </a:pPr>
            <a:r>
              <a:rPr lang="en-CA" sz="1800" dirty="0">
                <a:effectLst/>
                <a:latin typeface="Calibri" panose="020F0502020204030204" pitchFamily="34" charset="0"/>
                <a:ea typeface="Calibri" panose="020F0502020204030204" pitchFamily="34" charset="0"/>
                <a:cs typeface="Times New Roman" panose="02020603050405020304" pitchFamily="18" charset="0"/>
              </a:rPr>
              <a:t>Each situation will be different every time and there is no preparing for a major accident. Calm and critical thinking can make all the difference in the wake of an emergency.  </a:t>
            </a:r>
          </a:p>
        </p:txBody>
      </p:sp>
    </p:spTree>
    <p:extLst>
      <p:ext uri="{BB962C8B-B14F-4D97-AF65-F5344CB8AC3E}">
        <p14:creationId xmlns:p14="http://schemas.microsoft.com/office/powerpoint/2010/main" val="488933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onstruction Worker">
            <a:extLst>
              <a:ext uri="{FF2B5EF4-FFF2-40B4-BE49-F238E27FC236}">
                <a16:creationId xmlns:a16="http://schemas.microsoft.com/office/drawing/2014/main" id="{131E3C6F-ADF3-F052-56B2-314AB9C2B8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extBox 2">
            <a:extLst>
              <a:ext uri="{FF2B5EF4-FFF2-40B4-BE49-F238E27FC236}">
                <a16:creationId xmlns:a16="http://schemas.microsoft.com/office/drawing/2014/main" id="{D12B3A44-352F-7DA0-6590-28CF06F5735A}"/>
              </a:ext>
            </a:extLst>
          </p:cNvPr>
          <p:cNvSpPr txBox="1"/>
          <p:nvPr/>
        </p:nvSpPr>
        <p:spPr>
          <a:xfrm>
            <a:off x="5368974" y="1476926"/>
            <a:ext cx="5754896" cy="3197464"/>
          </a:xfrm>
          <a:prstGeom prst="rect">
            <a:avLst/>
          </a:prstGeom>
        </p:spPr>
        <p:txBody>
          <a:bodyPr vert="horz" lIns="91440" tIns="45720" rIns="91440" bIns="45720" rtlCol="0" anchor="t">
            <a:normAutofit/>
          </a:bodyPr>
          <a:lstStyle/>
          <a:p>
            <a:pPr>
              <a:lnSpc>
                <a:spcPct val="107000"/>
              </a:lnSpc>
              <a:spcAft>
                <a:spcPts val="800"/>
              </a:spcAft>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519DCA1-9A94-74E4-724A-A043E57E02CA}"/>
              </a:ext>
            </a:extLst>
          </p:cNvPr>
          <p:cNvSpPr txBox="1"/>
          <p:nvPr/>
        </p:nvSpPr>
        <p:spPr>
          <a:xfrm>
            <a:off x="5348134" y="1154414"/>
            <a:ext cx="6097554" cy="470000"/>
          </a:xfrm>
          <a:prstGeom prst="rect">
            <a:avLst/>
          </a:prstGeom>
          <a:noFill/>
        </p:spPr>
        <p:txBody>
          <a:bodyPr wrap="square">
            <a:spAutoFit/>
          </a:bodyPr>
          <a:lstStyle/>
          <a:p>
            <a:pPr>
              <a:lnSpc>
                <a:spcPct val="107000"/>
              </a:lnSpc>
              <a:spcAft>
                <a:spcPts val="800"/>
              </a:spcAft>
            </a:pPr>
            <a:r>
              <a:rPr lang="en-CA" sz="2400" b="1" u="sng" kern="100" dirty="0">
                <a:latin typeface="Calibri" panose="020F0502020204030204" pitchFamily="34" charset="0"/>
                <a:ea typeface="Calibri" panose="020F0502020204030204" pitchFamily="34" charset="0"/>
                <a:cs typeface="Times New Roman" panose="02020603050405020304" pitchFamily="18" charset="0"/>
              </a:rPr>
              <a:t>CLOSING COMMENT</a:t>
            </a:r>
          </a:p>
        </p:txBody>
      </p:sp>
      <p:sp>
        <p:nvSpPr>
          <p:cNvPr id="8" name="TextBox 7">
            <a:extLst>
              <a:ext uri="{FF2B5EF4-FFF2-40B4-BE49-F238E27FC236}">
                <a16:creationId xmlns:a16="http://schemas.microsoft.com/office/drawing/2014/main" id="{C4D83536-BAAC-A60E-8088-B9E7FC64C742}"/>
              </a:ext>
            </a:extLst>
          </p:cNvPr>
          <p:cNvSpPr txBox="1"/>
          <p:nvPr/>
        </p:nvSpPr>
        <p:spPr>
          <a:xfrm>
            <a:off x="5348134" y="1953179"/>
            <a:ext cx="6097554" cy="2951642"/>
          </a:xfrm>
          <a:prstGeom prst="rect">
            <a:avLst/>
          </a:prstGeom>
          <a:noFill/>
        </p:spPr>
        <p:txBody>
          <a:bodyPr wrap="square">
            <a:spAutoFit/>
          </a:bodyPr>
          <a:lstStyle/>
          <a:p>
            <a:pPr>
              <a:lnSpc>
                <a:spcPct val="107000"/>
              </a:lnSpc>
              <a:spcAft>
                <a:spcPts val="800"/>
              </a:spcAft>
            </a:pPr>
            <a:r>
              <a:rPr lang="en-CA" sz="1800" dirty="0">
                <a:effectLst/>
                <a:latin typeface="Calibri" panose="020F0502020204030204" pitchFamily="34" charset="0"/>
                <a:ea typeface="Calibri" panose="020F0502020204030204" pitchFamily="34" charset="0"/>
                <a:cs typeface="Century Gothic" panose="020B0502020202020204" pitchFamily="34" charset="0"/>
              </a:rPr>
              <a:t>Our objectives are to have zero accidents; zero lost time; carefully planned work; well-trained personnel; and a positive, productive, and safe working environment. </a:t>
            </a:r>
            <a:r>
              <a:rPr lang="en-CA" dirty="0">
                <a:latin typeface="Calibri" panose="020F0502020204030204" pitchFamily="34" charset="0"/>
                <a:ea typeface="Calibri" panose="020F0502020204030204" pitchFamily="34" charset="0"/>
                <a:cs typeface="Century Gothic" panose="020B0502020202020204" pitchFamily="34" charset="0"/>
              </a:rPr>
              <a:t>With that said injuries, illnesses and incidents may still occur.  We want everyone to be prepared should a situation present itself and be aware of their responsibilities. We, Coleman Construction Ltd, are always available to answer any questions or concerns.</a:t>
            </a:r>
          </a:p>
          <a:p>
            <a:pPr algn="just">
              <a:lnSpc>
                <a:spcPct val="107000"/>
              </a:lnSpc>
              <a:spcAft>
                <a:spcPts val="800"/>
              </a:spcAft>
            </a:pPr>
            <a:endParaRPr lang="en-CA"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CA" dirty="0">
                <a:latin typeface="Calibri" panose="020F0502020204030204" pitchFamily="34" charset="0"/>
                <a:ea typeface="Calibri" panose="020F0502020204030204" pitchFamily="34" charset="0"/>
                <a:cs typeface="Times New Roman" panose="02020603050405020304" pitchFamily="18" charset="0"/>
              </a:rPr>
              <a:t>Let’s all work together to STAY SAFE!</a:t>
            </a:r>
          </a:p>
        </p:txBody>
      </p:sp>
    </p:spTree>
    <p:extLst>
      <p:ext uri="{BB962C8B-B14F-4D97-AF65-F5344CB8AC3E}">
        <p14:creationId xmlns:p14="http://schemas.microsoft.com/office/powerpoint/2010/main" val="18553787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258</TotalTime>
  <Words>1211</Words>
  <Application>Microsoft Office PowerPoint</Application>
  <PresentationFormat>Widescreen</PresentationFormat>
  <Paragraphs>74</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Injury, illness and incident Reporting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Injury, illness and incident Reporting</dc:title>
  <dc:creator>Pierre Seguin</dc:creator>
  <cp:lastModifiedBy>Pierre Seguin</cp:lastModifiedBy>
  <cp:revision>1</cp:revision>
  <cp:lastPrinted>2023-07-27T19:49:23Z</cp:lastPrinted>
  <dcterms:created xsi:type="dcterms:W3CDTF">2023-07-27T15:43:00Z</dcterms:created>
  <dcterms:modified xsi:type="dcterms:W3CDTF">2023-07-27T20:01:38Z</dcterms:modified>
</cp:coreProperties>
</file>